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ata17.xml" ContentType="application/vnd.openxmlformats-officedocument.drawingml.diagramData+xml"/>
  <Override PartName="/ppt/notesSlides/notesSlide2.xml" ContentType="application/vnd.openxmlformats-officedocument.presentationml.notesSlide+xml"/>
  <Override PartName="/ppt/diagrams/colors22.xml" ContentType="application/vnd.openxmlformats-officedocument.drawingml.diagramColor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docProps/custom.xml" ContentType="application/vnd.openxmlformats-officedocument.custom-properties+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notesSlides/notesSlide7.xml" ContentType="application/vnd.openxmlformats-officedocument.presentationml.notesSlide+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notesSlides/notesSlide3.xml" ContentType="application/vnd.openxmlformats-officedocument.presentationml.notesSlide+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25.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25.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9.xml" ContentType="application/vnd.openxmlformats-officedocument.drawingml.diagramData+xml"/>
  <Override PartName="/ppt/notesSlides/notesSlide4.xml" ContentType="application/vnd.openxmlformats-officedocument.presentationml.notesSlide+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notesSlides/notesSlide5.xml" ContentType="application/vnd.openxmlformats-officedocument.presentationml.notesSlide+xml"/>
  <Override PartName="/ppt/diagrams/layout22.xml" ContentType="application/vnd.openxmlformats-officedocument.drawingml.diagramLayout+xml"/>
  <Override PartName="/ppt/diagrams/colors25.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notesSlides/notesSlide6.xml" ContentType="application/vnd.openxmlformats-officedocument.presentationml.notesSlide+xml"/>
  <Override PartName="/ppt/diagrams/layout23.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7"/>
  </p:notesMasterIdLst>
  <p:handoutMasterIdLst>
    <p:handoutMasterId r:id="rId58"/>
  </p:handoutMasterIdLst>
  <p:sldIdLst>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11" r:id="rId37"/>
    <p:sldId id="312" r:id="rId38"/>
    <p:sldId id="313" r:id="rId39"/>
    <p:sldId id="314" r:id="rId40"/>
    <p:sldId id="315" r:id="rId41"/>
    <p:sldId id="316" r:id="rId42"/>
    <p:sldId id="317" r:id="rId43"/>
    <p:sldId id="318" r:id="rId44"/>
    <p:sldId id="319" r:id="rId45"/>
    <p:sldId id="320" r:id="rId46"/>
    <p:sldId id="321" r:id="rId47"/>
    <p:sldId id="273" r:id="rId48"/>
    <p:sldId id="265" r:id="rId49"/>
    <p:sldId id="266" r:id="rId50"/>
    <p:sldId id="268" r:id="rId51"/>
    <p:sldId id="260" r:id="rId52"/>
    <p:sldId id="261" r:id="rId53"/>
    <p:sldId id="262" r:id="rId54"/>
    <p:sldId id="258" r:id="rId55"/>
    <p:sldId id="27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A20CA"/>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7500" autoAdjust="0"/>
    <p:restoredTop sz="94660"/>
  </p:normalViewPr>
  <p:slideViewPr>
    <p:cSldViewPr snapToGrid="0">
      <p:cViewPr>
        <p:scale>
          <a:sx n="64" d="100"/>
          <a:sy n="64" d="100"/>
        </p:scale>
        <p:origin x="-1290" y="-300"/>
      </p:cViewPr>
      <p:guideLst>
        <p:guide orient="horz" pos="2160"/>
        <p:guide pos="3840"/>
      </p:guideLst>
    </p:cSldViewPr>
  </p:slideViewPr>
  <p:notesTextViewPr>
    <p:cViewPr>
      <p:scale>
        <a:sx n="1" d="1"/>
        <a:sy n="1" d="1"/>
      </p:scale>
      <p:origin x="0" y="0"/>
    </p:cViewPr>
  </p:notesTextViewPr>
  <p:notesViewPr>
    <p:cSldViewPr snapToGrid="0">
      <p:cViewPr varScale="1">
        <p:scale>
          <a:sx n="64" d="100"/>
          <a:sy n="64" d="100"/>
        </p:scale>
        <p:origin x="1962" y="96"/>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29717B-E8DB-442F-B2B1-C0AD78C3A490}" type="doc">
      <dgm:prSet loTypeId="urn:microsoft.com/office/officeart/2005/8/layout/chevron1" loCatId="process" qsTypeId="urn:microsoft.com/office/officeart/2005/8/quickstyle/simple1" qsCatId="simple" csTypeId="urn:microsoft.com/office/officeart/2005/8/colors/accent1_2" csCatId="accent1" phldr="1"/>
      <dgm:spPr/>
    </dgm:pt>
    <dgm:pt modelId="{7E1F81D1-B8EA-4A06-B106-572212F68FDE}">
      <dgm:prSet phldrT="[Texto]" custT="1"/>
      <dgm:spPr/>
      <dgm:t>
        <a:bodyPr/>
        <a:lstStyle/>
        <a:p>
          <a:r>
            <a:rPr lang="es-ES" sz="1600" b="1" noProof="0" dirty="0" smtClean="0">
              <a:solidFill>
                <a:schemeClr val="tx1"/>
              </a:solidFill>
            </a:rPr>
            <a:t>Conversación </a:t>
          </a:r>
          <a:endParaRPr lang="es-ES" sz="1600" b="1" noProof="0" dirty="0">
            <a:solidFill>
              <a:schemeClr val="tx1"/>
            </a:solidFill>
          </a:endParaRPr>
        </a:p>
      </dgm:t>
    </dgm:pt>
    <dgm:pt modelId="{18E231DB-835D-4CE0-9335-CEB63661EA3B}" type="parTrans" cxnId="{D92182E6-B51A-42D5-8A80-F634AB53108C}">
      <dgm:prSet/>
      <dgm:spPr/>
      <dgm:t>
        <a:bodyPr/>
        <a:lstStyle/>
        <a:p>
          <a:endParaRPr lang="es-ES" sz="1600" b="1" noProof="0">
            <a:solidFill>
              <a:schemeClr val="tx1"/>
            </a:solidFill>
          </a:endParaRPr>
        </a:p>
      </dgm:t>
    </dgm:pt>
    <dgm:pt modelId="{8D085993-B2B3-4B5A-9097-3C8DDDE06BD0}" type="sibTrans" cxnId="{D92182E6-B51A-42D5-8A80-F634AB53108C}">
      <dgm:prSet/>
      <dgm:spPr/>
      <dgm:t>
        <a:bodyPr/>
        <a:lstStyle/>
        <a:p>
          <a:endParaRPr lang="es-ES" sz="1600" b="1" noProof="0">
            <a:solidFill>
              <a:schemeClr val="tx1"/>
            </a:solidFill>
          </a:endParaRPr>
        </a:p>
      </dgm:t>
    </dgm:pt>
    <dgm:pt modelId="{65296D8D-3257-4E74-925D-857CCADAE8E5}">
      <dgm:prSet phldrT="[Texto]" custT="1"/>
      <dgm:spPr/>
      <dgm:t>
        <a:bodyPr/>
        <a:lstStyle/>
        <a:p>
          <a:r>
            <a:rPr lang="es-ES" sz="1600" b="1" noProof="0" dirty="0" smtClean="0">
              <a:solidFill>
                <a:schemeClr val="tx1"/>
              </a:solidFill>
            </a:rPr>
            <a:t>monologo</a:t>
          </a:r>
          <a:endParaRPr lang="es-ES" sz="1600" b="1" noProof="0" dirty="0">
            <a:solidFill>
              <a:schemeClr val="tx1"/>
            </a:solidFill>
          </a:endParaRPr>
        </a:p>
      </dgm:t>
    </dgm:pt>
    <dgm:pt modelId="{B4776F0E-63E7-42E9-B5C7-1C76B170BF2B}" type="parTrans" cxnId="{7010BCEC-C5CF-4EE5-97CC-94852DC999D2}">
      <dgm:prSet/>
      <dgm:spPr/>
      <dgm:t>
        <a:bodyPr/>
        <a:lstStyle/>
        <a:p>
          <a:endParaRPr lang="es-ES" sz="1600" b="1" noProof="0">
            <a:solidFill>
              <a:schemeClr val="tx1"/>
            </a:solidFill>
          </a:endParaRPr>
        </a:p>
      </dgm:t>
    </dgm:pt>
    <dgm:pt modelId="{9A6A820A-37DC-4372-8AF2-401CC590EF1D}" type="sibTrans" cxnId="{7010BCEC-C5CF-4EE5-97CC-94852DC999D2}">
      <dgm:prSet/>
      <dgm:spPr/>
      <dgm:t>
        <a:bodyPr/>
        <a:lstStyle/>
        <a:p>
          <a:endParaRPr lang="es-ES" sz="1600" b="1" noProof="0">
            <a:solidFill>
              <a:schemeClr val="tx1"/>
            </a:solidFill>
          </a:endParaRPr>
        </a:p>
      </dgm:t>
    </dgm:pt>
    <dgm:pt modelId="{5541EC24-E98F-456A-956F-588B531D61EA}">
      <dgm:prSet phldrT="[Texto]" custT="1"/>
      <dgm:spPr/>
      <dgm:t>
        <a:bodyPr/>
        <a:lstStyle/>
        <a:p>
          <a:r>
            <a:rPr lang="es-ES" sz="1600" b="1" noProof="0" dirty="0" smtClean="0">
              <a:solidFill>
                <a:schemeClr val="tx1"/>
              </a:solidFill>
            </a:rPr>
            <a:t>Los </a:t>
          </a:r>
          <a:r>
            <a:rPr lang="es-ES" sz="1600" b="1" noProof="0" dirty="0" smtClean="0">
              <a:solidFill>
                <a:schemeClr val="tx1"/>
              </a:solidFill>
            </a:rPr>
            <a:t>códigos </a:t>
          </a:r>
          <a:r>
            <a:rPr lang="es-ES" sz="1600" b="1" noProof="0" dirty="0" smtClean="0">
              <a:solidFill>
                <a:schemeClr val="tx1"/>
              </a:solidFill>
            </a:rPr>
            <a:t>de gestos </a:t>
          </a:r>
          <a:endParaRPr lang="es-ES" sz="1600" b="1" noProof="0" dirty="0">
            <a:solidFill>
              <a:schemeClr val="tx1"/>
            </a:solidFill>
          </a:endParaRPr>
        </a:p>
      </dgm:t>
    </dgm:pt>
    <dgm:pt modelId="{52F7461C-816E-424D-A3B6-9E32708F8BCC}" type="parTrans" cxnId="{80C9C11E-86D5-46E2-B2B4-481EF678E54D}">
      <dgm:prSet/>
      <dgm:spPr/>
      <dgm:t>
        <a:bodyPr/>
        <a:lstStyle/>
        <a:p>
          <a:endParaRPr lang="es-ES" sz="1600" b="1" noProof="0">
            <a:solidFill>
              <a:schemeClr val="tx1"/>
            </a:solidFill>
          </a:endParaRPr>
        </a:p>
      </dgm:t>
    </dgm:pt>
    <dgm:pt modelId="{FB1D6153-F7EF-4857-BD69-02815B7C22DE}" type="sibTrans" cxnId="{80C9C11E-86D5-46E2-B2B4-481EF678E54D}">
      <dgm:prSet/>
      <dgm:spPr/>
      <dgm:t>
        <a:bodyPr/>
        <a:lstStyle/>
        <a:p>
          <a:endParaRPr lang="es-ES" sz="1600" b="1" noProof="0">
            <a:solidFill>
              <a:schemeClr val="tx1"/>
            </a:solidFill>
          </a:endParaRPr>
        </a:p>
      </dgm:t>
    </dgm:pt>
    <dgm:pt modelId="{1C2A28E6-172F-4A06-9EB7-57ADD640B175}">
      <dgm:prSet phldrT="[Texto]" custT="1"/>
      <dgm:spPr/>
      <dgm:t>
        <a:bodyPr/>
        <a:lstStyle/>
        <a:p>
          <a:r>
            <a:rPr lang="es-ES" sz="1600" b="1" noProof="0" dirty="0" smtClean="0">
              <a:solidFill>
                <a:schemeClr val="tx1"/>
              </a:solidFill>
            </a:rPr>
            <a:t>Alfabeto </a:t>
          </a:r>
          <a:r>
            <a:rPr lang="es-ES" sz="1600" b="1" noProof="0" dirty="0" smtClean="0">
              <a:solidFill>
                <a:schemeClr val="tx1"/>
              </a:solidFill>
            </a:rPr>
            <a:t>Morse </a:t>
          </a:r>
          <a:endParaRPr lang="es-ES" sz="1600" b="1" noProof="0" dirty="0">
            <a:solidFill>
              <a:schemeClr val="tx1"/>
            </a:solidFill>
          </a:endParaRPr>
        </a:p>
      </dgm:t>
    </dgm:pt>
    <dgm:pt modelId="{301D7BB8-9660-4EE2-8C36-A257A75341A5}" type="parTrans" cxnId="{84A6FB0D-6EA0-415A-9010-E5191D401EDE}">
      <dgm:prSet/>
      <dgm:spPr/>
      <dgm:t>
        <a:bodyPr/>
        <a:lstStyle/>
        <a:p>
          <a:endParaRPr lang="es-ES" sz="1600" b="1" noProof="0">
            <a:solidFill>
              <a:schemeClr val="tx1"/>
            </a:solidFill>
          </a:endParaRPr>
        </a:p>
      </dgm:t>
    </dgm:pt>
    <dgm:pt modelId="{2899D40F-B368-467B-806E-6B8E26764E45}" type="sibTrans" cxnId="{84A6FB0D-6EA0-415A-9010-E5191D401EDE}">
      <dgm:prSet/>
      <dgm:spPr/>
      <dgm:t>
        <a:bodyPr/>
        <a:lstStyle/>
        <a:p>
          <a:endParaRPr lang="es-ES" sz="1600" b="1" noProof="0">
            <a:solidFill>
              <a:schemeClr val="tx1"/>
            </a:solidFill>
          </a:endParaRPr>
        </a:p>
      </dgm:t>
    </dgm:pt>
    <dgm:pt modelId="{408940F5-04BC-474D-85C9-EADF5B80F99F}" type="pres">
      <dgm:prSet presAssocID="{B929717B-E8DB-442F-B2B1-C0AD78C3A490}" presName="Name0" presStyleCnt="0">
        <dgm:presLayoutVars>
          <dgm:dir/>
          <dgm:animLvl val="lvl"/>
          <dgm:resizeHandles val="exact"/>
        </dgm:presLayoutVars>
      </dgm:prSet>
      <dgm:spPr/>
    </dgm:pt>
    <dgm:pt modelId="{9474AABF-48CF-44F8-B783-79A9BDD0878B}" type="pres">
      <dgm:prSet presAssocID="{7E1F81D1-B8EA-4A06-B106-572212F68FDE}" presName="parTxOnly" presStyleLbl="node1" presStyleIdx="0" presStyleCnt="4" custScaleX="117648">
        <dgm:presLayoutVars>
          <dgm:chMax val="0"/>
          <dgm:chPref val="0"/>
          <dgm:bulletEnabled val="1"/>
        </dgm:presLayoutVars>
      </dgm:prSet>
      <dgm:spPr/>
      <dgm:t>
        <a:bodyPr/>
        <a:lstStyle/>
        <a:p>
          <a:endParaRPr lang="en-US"/>
        </a:p>
      </dgm:t>
    </dgm:pt>
    <dgm:pt modelId="{C96C0738-EECC-42E1-8F20-A8E67EB62C0A}" type="pres">
      <dgm:prSet presAssocID="{8D085993-B2B3-4B5A-9097-3C8DDDE06BD0}" presName="parTxOnlySpace" presStyleCnt="0"/>
      <dgm:spPr/>
    </dgm:pt>
    <dgm:pt modelId="{F40DF62D-45FF-472D-8639-635A5858FD2B}" type="pres">
      <dgm:prSet presAssocID="{65296D8D-3257-4E74-925D-857CCADAE8E5}" presName="parTxOnly" presStyleLbl="node1" presStyleIdx="1" presStyleCnt="4">
        <dgm:presLayoutVars>
          <dgm:chMax val="0"/>
          <dgm:chPref val="0"/>
          <dgm:bulletEnabled val="1"/>
        </dgm:presLayoutVars>
      </dgm:prSet>
      <dgm:spPr/>
      <dgm:t>
        <a:bodyPr/>
        <a:lstStyle/>
        <a:p>
          <a:endParaRPr lang="en-US"/>
        </a:p>
      </dgm:t>
    </dgm:pt>
    <dgm:pt modelId="{C11216AF-FFAD-4490-B76E-C44EBA24AA22}" type="pres">
      <dgm:prSet presAssocID="{9A6A820A-37DC-4372-8AF2-401CC590EF1D}" presName="parTxOnlySpace" presStyleCnt="0"/>
      <dgm:spPr/>
    </dgm:pt>
    <dgm:pt modelId="{2D10F704-4FCA-4ABE-A2E4-342229CFD682}" type="pres">
      <dgm:prSet presAssocID="{5541EC24-E98F-456A-956F-588B531D61EA}" presName="parTxOnly" presStyleLbl="node1" presStyleIdx="2" presStyleCnt="4">
        <dgm:presLayoutVars>
          <dgm:chMax val="0"/>
          <dgm:chPref val="0"/>
          <dgm:bulletEnabled val="1"/>
        </dgm:presLayoutVars>
      </dgm:prSet>
      <dgm:spPr/>
      <dgm:t>
        <a:bodyPr/>
        <a:lstStyle/>
        <a:p>
          <a:endParaRPr lang="en-US"/>
        </a:p>
      </dgm:t>
    </dgm:pt>
    <dgm:pt modelId="{A2738353-E7DC-483E-842D-E7D25ECDD7D2}" type="pres">
      <dgm:prSet presAssocID="{FB1D6153-F7EF-4857-BD69-02815B7C22DE}" presName="parTxOnlySpace" presStyleCnt="0"/>
      <dgm:spPr/>
    </dgm:pt>
    <dgm:pt modelId="{5DC30169-5221-4F5B-A37D-10AE8A9EE350}" type="pres">
      <dgm:prSet presAssocID="{1C2A28E6-172F-4A06-9EB7-57ADD640B175}" presName="parTxOnly" presStyleLbl="node1" presStyleIdx="3" presStyleCnt="4">
        <dgm:presLayoutVars>
          <dgm:chMax val="0"/>
          <dgm:chPref val="0"/>
          <dgm:bulletEnabled val="1"/>
        </dgm:presLayoutVars>
      </dgm:prSet>
      <dgm:spPr/>
      <dgm:t>
        <a:bodyPr/>
        <a:lstStyle/>
        <a:p>
          <a:endParaRPr lang="en-US"/>
        </a:p>
      </dgm:t>
    </dgm:pt>
  </dgm:ptLst>
  <dgm:cxnLst>
    <dgm:cxn modelId="{5B8A95E0-5932-4946-A47C-357B4DB65B96}" type="presOf" srcId="{7E1F81D1-B8EA-4A06-B106-572212F68FDE}" destId="{9474AABF-48CF-44F8-B783-79A9BDD0878B}" srcOrd="0" destOrd="0" presId="urn:microsoft.com/office/officeart/2005/8/layout/chevron1"/>
    <dgm:cxn modelId="{EEC14F2D-A7A9-440A-99EA-D777FB92A3A7}" type="presOf" srcId="{65296D8D-3257-4E74-925D-857CCADAE8E5}" destId="{F40DF62D-45FF-472D-8639-635A5858FD2B}" srcOrd="0" destOrd="0" presId="urn:microsoft.com/office/officeart/2005/8/layout/chevron1"/>
    <dgm:cxn modelId="{84A6FB0D-6EA0-415A-9010-E5191D401EDE}" srcId="{B929717B-E8DB-442F-B2B1-C0AD78C3A490}" destId="{1C2A28E6-172F-4A06-9EB7-57ADD640B175}" srcOrd="3" destOrd="0" parTransId="{301D7BB8-9660-4EE2-8C36-A257A75341A5}" sibTransId="{2899D40F-B368-467B-806E-6B8E26764E45}"/>
    <dgm:cxn modelId="{57645C17-99DD-406C-9B4B-88AF433D90D2}" type="presOf" srcId="{1C2A28E6-172F-4A06-9EB7-57ADD640B175}" destId="{5DC30169-5221-4F5B-A37D-10AE8A9EE350}" srcOrd="0" destOrd="0" presId="urn:microsoft.com/office/officeart/2005/8/layout/chevron1"/>
    <dgm:cxn modelId="{BC685120-0134-421A-891C-0FBA152FC485}" type="presOf" srcId="{B929717B-E8DB-442F-B2B1-C0AD78C3A490}" destId="{408940F5-04BC-474D-85C9-EADF5B80F99F}" srcOrd="0" destOrd="0" presId="urn:microsoft.com/office/officeart/2005/8/layout/chevron1"/>
    <dgm:cxn modelId="{80C9C11E-86D5-46E2-B2B4-481EF678E54D}" srcId="{B929717B-E8DB-442F-B2B1-C0AD78C3A490}" destId="{5541EC24-E98F-456A-956F-588B531D61EA}" srcOrd="2" destOrd="0" parTransId="{52F7461C-816E-424D-A3B6-9E32708F8BCC}" sibTransId="{FB1D6153-F7EF-4857-BD69-02815B7C22DE}"/>
    <dgm:cxn modelId="{7010BCEC-C5CF-4EE5-97CC-94852DC999D2}" srcId="{B929717B-E8DB-442F-B2B1-C0AD78C3A490}" destId="{65296D8D-3257-4E74-925D-857CCADAE8E5}" srcOrd="1" destOrd="0" parTransId="{B4776F0E-63E7-42E9-B5C7-1C76B170BF2B}" sibTransId="{9A6A820A-37DC-4372-8AF2-401CC590EF1D}"/>
    <dgm:cxn modelId="{D92182E6-B51A-42D5-8A80-F634AB53108C}" srcId="{B929717B-E8DB-442F-B2B1-C0AD78C3A490}" destId="{7E1F81D1-B8EA-4A06-B106-572212F68FDE}" srcOrd="0" destOrd="0" parTransId="{18E231DB-835D-4CE0-9335-CEB63661EA3B}" sibTransId="{8D085993-B2B3-4B5A-9097-3C8DDDE06BD0}"/>
    <dgm:cxn modelId="{F6C2236C-91B5-4E1A-8DDB-EAAB1AB17D99}" type="presOf" srcId="{5541EC24-E98F-456A-956F-588B531D61EA}" destId="{2D10F704-4FCA-4ABE-A2E4-342229CFD682}" srcOrd="0" destOrd="0" presId="urn:microsoft.com/office/officeart/2005/8/layout/chevron1"/>
    <dgm:cxn modelId="{F062EF2B-4C57-452E-9242-D80C677C8FD4}" type="presParOf" srcId="{408940F5-04BC-474D-85C9-EADF5B80F99F}" destId="{9474AABF-48CF-44F8-B783-79A9BDD0878B}" srcOrd="0" destOrd="0" presId="urn:microsoft.com/office/officeart/2005/8/layout/chevron1"/>
    <dgm:cxn modelId="{9B5DA244-3C08-4C52-959E-587831823266}" type="presParOf" srcId="{408940F5-04BC-474D-85C9-EADF5B80F99F}" destId="{C96C0738-EECC-42E1-8F20-A8E67EB62C0A}" srcOrd="1" destOrd="0" presId="urn:microsoft.com/office/officeart/2005/8/layout/chevron1"/>
    <dgm:cxn modelId="{11765056-0556-4F2D-9A25-E65618440A6F}" type="presParOf" srcId="{408940F5-04BC-474D-85C9-EADF5B80F99F}" destId="{F40DF62D-45FF-472D-8639-635A5858FD2B}" srcOrd="2" destOrd="0" presId="urn:microsoft.com/office/officeart/2005/8/layout/chevron1"/>
    <dgm:cxn modelId="{00CF2974-4A6F-4FD1-AA41-9AD880E89E7F}" type="presParOf" srcId="{408940F5-04BC-474D-85C9-EADF5B80F99F}" destId="{C11216AF-FFAD-4490-B76E-C44EBA24AA22}" srcOrd="3" destOrd="0" presId="urn:microsoft.com/office/officeart/2005/8/layout/chevron1"/>
    <dgm:cxn modelId="{39CD8104-FF0D-4D79-B7EF-05087BB27B36}" type="presParOf" srcId="{408940F5-04BC-474D-85C9-EADF5B80F99F}" destId="{2D10F704-4FCA-4ABE-A2E4-342229CFD682}" srcOrd="4" destOrd="0" presId="urn:microsoft.com/office/officeart/2005/8/layout/chevron1"/>
    <dgm:cxn modelId="{B8F19DC6-61A8-4C6F-9193-93A625FFDC2E}" type="presParOf" srcId="{408940F5-04BC-474D-85C9-EADF5B80F99F}" destId="{A2738353-E7DC-483E-842D-E7D25ECDD7D2}" srcOrd="5" destOrd="0" presId="urn:microsoft.com/office/officeart/2005/8/layout/chevron1"/>
    <dgm:cxn modelId="{B7D4ECCE-F38D-41FB-BE29-5E7DD1ECF1FF}" type="presParOf" srcId="{408940F5-04BC-474D-85C9-EADF5B80F99F}" destId="{5DC30169-5221-4F5B-A37D-10AE8A9EE350}" srcOrd="6" destOrd="0" presId="urn:microsoft.com/office/officeart/2005/8/layout/chevron1"/>
  </dgm:cxnLst>
  <dgm:bg/>
  <dgm:whole/>
</dgm:dataModel>
</file>

<file path=ppt/diagrams/data10.xml><?xml version="1.0" encoding="utf-8"?>
<dgm:dataModel xmlns:dgm="http://schemas.openxmlformats.org/drawingml/2006/diagram" xmlns:a="http://schemas.openxmlformats.org/drawingml/2006/main">
  <dgm:ptLst>
    <dgm:pt modelId="{1C8D020F-0598-43EA-BA05-8DEB989B2DA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MX"/>
        </a:p>
      </dgm:t>
    </dgm:pt>
    <dgm:pt modelId="{C77519A4-95D5-4538-891E-4475327CB8E5}">
      <dgm:prSet phldrT="[Texto]"/>
      <dgm:spPr/>
      <dgm:t>
        <a:bodyPr/>
        <a:lstStyle/>
        <a:p>
          <a:r>
            <a:rPr lang="es-MX" dirty="0" smtClean="0"/>
            <a:t>La interpretación textual </a:t>
          </a:r>
          <a:endParaRPr lang="es-MX" dirty="0"/>
        </a:p>
      </dgm:t>
    </dgm:pt>
    <dgm:pt modelId="{23FEE5E6-15AE-4877-8F8B-9DFD5F8942C9}" type="parTrans" cxnId="{64A433AA-F7B9-4493-A952-7CD526121973}">
      <dgm:prSet/>
      <dgm:spPr/>
      <dgm:t>
        <a:bodyPr/>
        <a:lstStyle/>
        <a:p>
          <a:endParaRPr lang="es-MX"/>
        </a:p>
      </dgm:t>
    </dgm:pt>
    <dgm:pt modelId="{3D2791C4-C6AC-474B-9899-FB3734BABD63}" type="sibTrans" cxnId="{64A433AA-F7B9-4493-A952-7CD526121973}">
      <dgm:prSet/>
      <dgm:spPr/>
      <dgm:t>
        <a:bodyPr/>
        <a:lstStyle/>
        <a:p>
          <a:endParaRPr lang="es-MX"/>
        </a:p>
      </dgm:t>
    </dgm:pt>
    <dgm:pt modelId="{BCA2E9E1-8C69-4956-98A1-50D9FDEE5847}">
      <dgm:prSet phldrT="[Texto]"/>
      <dgm:spPr/>
      <dgm:t>
        <a:bodyPr/>
        <a:lstStyle/>
        <a:p>
          <a:r>
            <a:rPr lang="es-MX" dirty="0" smtClean="0"/>
            <a:t>La reflexión </a:t>
          </a:r>
          <a:endParaRPr lang="es-MX" dirty="0"/>
        </a:p>
      </dgm:t>
    </dgm:pt>
    <dgm:pt modelId="{CA2D5EEC-E8A7-4CFA-A157-CDCEE9643AB2}" type="parTrans" cxnId="{1EB29175-9940-49A1-AC0A-4A2762F64025}">
      <dgm:prSet/>
      <dgm:spPr/>
      <dgm:t>
        <a:bodyPr/>
        <a:lstStyle/>
        <a:p>
          <a:endParaRPr lang="es-MX"/>
        </a:p>
      </dgm:t>
    </dgm:pt>
    <dgm:pt modelId="{93DD026C-4069-4023-A7B9-152C32949A7A}" type="sibTrans" cxnId="{1EB29175-9940-49A1-AC0A-4A2762F64025}">
      <dgm:prSet/>
      <dgm:spPr/>
      <dgm:t>
        <a:bodyPr/>
        <a:lstStyle/>
        <a:p>
          <a:endParaRPr lang="es-MX"/>
        </a:p>
      </dgm:t>
    </dgm:pt>
    <dgm:pt modelId="{F5316075-5801-4D5F-BA49-7952FC1D4E5E}">
      <dgm:prSet phldrT="[Texto]"/>
      <dgm:spPr/>
      <dgm:t>
        <a:bodyPr/>
        <a:lstStyle/>
        <a:p>
          <a:r>
            <a:rPr lang="es-MX" dirty="0" smtClean="0"/>
            <a:t>La textualizacion </a:t>
          </a:r>
          <a:endParaRPr lang="es-MX" dirty="0"/>
        </a:p>
      </dgm:t>
    </dgm:pt>
    <dgm:pt modelId="{85902D58-4733-468D-B00D-F07C302203CD}" type="parTrans" cxnId="{A738BC97-2192-4998-94E8-06B57E6EACC2}">
      <dgm:prSet/>
      <dgm:spPr/>
      <dgm:t>
        <a:bodyPr/>
        <a:lstStyle/>
        <a:p>
          <a:endParaRPr lang="es-MX"/>
        </a:p>
      </dgm:t>
    </dgm:pt>
    <dgm:pt modelId="{4DEFFA4F-5231-410E-B639-0DE55EC5ABB9}" type="sibTrans" cxnId="{A738BC97-2192-4998-94E8-06B57E6EACC2}">
      <dgm:prSet/>
      <dgm:spPr/>
      <dgm:t>
        <a:bodyPr/>
        <a:lstStyle/>
        <a:p>
          <a:endParaRPr lang="es-MX"/>
        </a:p>
      </dgm:t>
    </dgm:pt>
    <dgm:pt modelId="{ECCBEFEA-5CB0-4FFB-910A-2747DCF925A4}" type="pres">
      <dgm:prSet presAssocID="{1C8D020F-0598-43EA-BA05-8DEB989B2DAF}" presName="Name0" presStyleCnt="0">
        <dgm:presLayoutVars>
          <dgm:chPref val="3"/>
          <dgm:dir/>
          <dgm:animLvl val="lvl"/>
          <dgm:resizeHandles/>
        </dgm:presLayoutVars>
      </dgm:prSet>
      <dgm:spPr/>
      <dgm:t>
        <a:bodyPr/>
        <a:lstStyle/>
        <a:p>
          <a:endParaRPr lang="es-MX"/>
        </a:p>
      </dgm:t>
    </dgm:pt>
    <dgm:pt modelId="{DF35C027-24A3-4983-AFE0-2EC1ADB6D5AE}" type="pres">
      <dgm:prSet presAssocID="{C77519A4-95D5-4538-891E-4475327CB8E5}" presName="horFlow" presStyleCnt="0"/>
      <dgm:spPr/>
    </dgm:pt>
    <dgm:pt modelId="{075DDC84-6B0D-4F26-80B4-0D88D8E4C31C}" type="pres">
      <dgm:prSet presAssocID="{C77519A4-95D5-4538-891E-4475327CB8E5}" presName="bigChev" presStyleLbl="node1" presStyleIdx="0" presStyleCnt="3"/>
      <dgm:spPr/>
      <dgm:t>
        <a:bodyPr/>
        <a:lstStyle/>
        <a:p>
          <a:endParaRPr lang="es-MX"/>
        </a:p>
      </dgm:t>
    </dgm:pt>
    <dgm:pt modelId="{A30D8B0A-AE69-481C-9D25-0479E9836BAB}" type="pres">
      <dgm:prSet presAssocID="{C77519A4-95D5-4538-891E-4475327CB8E5}" presName="vSp" presStyleCnt="0"/>
      <dgm:spPr/>
    </dgm:pt>
    <dgm:pt modelId="{1EB4A17F-7225-487E-A9C2-7A2D66E41964}" type="pres">
      <dgm:prSet presAssocID="{BCA2E9E1-8C69-4956-98A1-50D9FDEE5847}" presName="horFlow" presStyleCnt="0"/>
      <dgm:spPr/>
    </dgm:pt>
    <dgm:pt modelId="{02FEA4D7-C2D3-4996-A827-34B7344DFA58}" type="pres">
      <dgm:prSet presAssocID="{BCA2E9E1-8C69-4956-98A1-50D9FDEE5847}" presName="bigChev" presStyleLbl="node1" presStyleIdx="1" presStyleCnt="3"/>
      <dgm:spPr/>
      <dgm:t>
        <a:bodyPr/>
        <a:lstStyle/>
        <a:p>
          <a:endParaRPr lang="es-MX"/>
        </a:p>
      </dgm:t>
    </dgm:pt>
    <dgm:pt modelId="{86422636-5B52-4234-AC11-CA298CAA8AAF}" type="pres">
      <dgm:prSet presAssocID="{BCA2E9E1-8C69-4956-98A1-50D9FDEE5847}" presName="vSp" presStyleCnt="0"/>
      <dgm:spPr/>
    </dgm:pt>
    <dgm:pt modelId="{16CF2946-B265-4875-814E-DF23886CAA88}" type="pres">
      <dgm:prSet presAssocID="{F5316075-5801-4D5F-BA49-7952FC1D4E5E}" presName="horFlow" presStyleCnt="0"/>
      <dgm:spPr/>
    </dgm:pt>
    <dgm:pt modelId="{F6D44B5B-45E1-4241-A44A-7CF5B409A9CC}" type="pres">
      <dgm:prSet presAssocID="{F5316075-5801-4D5F-BA49-7952FC1D4E5E}" presName="bigChev" presStyleLbl="node1" presStyleIdx="2" presStyleCnt="3"/>
      <dgm:spPr/>
      <dgm:t>
        <a:bodyPr/>
        <a:lstStyle/>
        <a:p>
          <a:endParaRPr lang="es-MX"/>
        </a:p>
      </dgm:t>
    </dgm:pt>
  </dgm:ptLst>
  <dgm:cxnLst>
    <dgm:cxn modelId="{A738BC97-2192-4998-94E8-06B57E6EACC2}" srcId="{1C8D020F-0598-43EA-BA05-8DEB989B2DAF}" destId="{F5316075-5801-4D5F-BA49-7952FC1D4E5E}" srcOrd="2" destOrd="0" parTransId="{85902D58-4733-468D-B00D-F07C302203CD}" sibTransId="{4DEFFA4F-5231-410E-B639-0DE55EC5ABB9}"/>
    <dgm:cxn modelId="{7B19677D-838D-4A00-AD40-261A037D723E}" type="presOf" srcId="{BCA2E9E1-8C69-4956-98A1-50D9FDEE5847}" destId="{02FEA4D7-C2D3-4996-A827-34B7344DFA58}" srcOrd="0" destOrd="0" presId="urn:microsoft.com/office/officeart/2005/8/layout/lProcess3"/>
    <dgm:cxn modelId="{DCB5F493-BE3A-452C-9D77-758A4608A604}" type="presOf" srcId="{C77519A4-95D5-4538-891E-4475327CB8E5}" destId="{075DDC84-6B0D-4F26-80B4-0D88D8E4C31C}" srcOrd="0" destOrd="0" presId="urn:microsoft.com/office/officeart/2005/8/layout/lProcess3"/>
    <dgm:cxn modelId="{64A433AA-F7B9-4493-A952-7CD526121973}" srcId="{1C8D020F-0598-43EA-BA05-8DEB989B2DAF}" destId="{C77519A4-95D5-4538-891E-4475327CB8E5}" srcOrd="0" destOrd="0" parTransId="{23FEE5E6-15AE-4877-8F8B-9DFD5F8942C9}" sibTransId="{3D2791C4-C6AC-474B-9899-FB3734BABD63}"/>
    <dgm:cxn modelId="{034F54EB-FFD8-4070-AEC1-CD1F22DE0F63}" type="presOf" srcId="{1C8D020F-0598-43EA-BA05-8DEB989B2DAF}" destId="{ECCBEFEA-5CB0-4FFB-910A-2747DCF925A4}" srcOrd="0" destOrd="0" presId="urn:microsoft.com/office/officeart/2005/8/layout/lProcess3"/>
    <dgm:cxn modelId="{7B483E8C-69D3-4D69-8269-EDAC5BF38812}" type="presOf" srcId="{F5316075-5801-4D5F-BA49-7952FC1D4E5E}" destId="{F6D44B5B-45E1-4241-A44A-7CF5B409A9CC}" srcOrd="0" destOrd="0" presId="urn:microsoft.com/office/officeart/2005/8/layout/lProcess3"/>
    <dgm:cxn modelId="{1EB29175-9940-49A1-AC0A-4A2762F64025}" srcId="{1C8D020F-0598-43EA-BA05-8DEB989B2DAF}" destId="{BCA2E9E1-8C69-4956-98A1-50D9FDEE5847}" srcOrd="1" destOrd="0" parTransId="{CA2D5EEC-E8A7-4CFA-A157-CDCEE9643AB2}" sibTransId="{93DD026C-4069-4023-A7B9-152C32949A7A}"/>
    <dgm:cxn modelId="{E4C3524D-36A8-474F-9262-3E8236943A2D}" type="presParOf" srcId="{ECCBEFEA-5CB0-4FFB-910A-2747DCF925A4}" destId="{DF35C027-24A3-4983-AFE0-2EC1ADB6D5AE}" srcOrd="0" destOrd="0" presId="urn:microsoft.com/office/officeart/2005/8/layout/lProcess3"/>
    <dgm:cxn modelId="{C0D96878-48FC-4509-A179-317DEF8CD936}" type="presParOf" srcId="{DF35C027-24A3-4983-AFE0-2EC1ADB6D5AE}" destId="{075DDC84-6B0D-4F26-80B4-0D88D8E4C31C}" srcOrd="0" destOrd="0" presId="urn:microsoft.com/office/officeart/2005/8/layout/lProcess3"/>
    <dgm:cxn modelId="{3AC57A21-DEDA-44B4-889A-11868E153E40}" type="presParOf" srcId="{ECCBEFEA-5CB0-4FFB-910A-2747DCF925A4}" destId="{A30D8B0A-AE69-481C-9D25-0479E9836BAB}" srcOrd="1" destOrd="0" presId="urn:microsoft.com/office/officeart/2005/8/layout/lProcess3"/>
    <dgm:cxn modelId="{D374613F-CA0D-4FD4-851B-2BCC0F45345C}" type="presParOf" srcId="{ECCBEFEA-5CB0-4FFB-910A-2747DCF925A4}" destId="{1EB4A17F-7225-487E-A9C2-7A2D66E41964}" srcOrd="2" destOrd="0" presId="urn:microsoft.com/office/officeart/2005/8/layout/lProcess3"/>
    <dgm:cxn modelId="{87B20611-2718-4C67-A0CE-EA5D1295D310}" type="presParOf" srcId="{1EB4A17F-7225-487E-A9C2-7A2D66E41964}" destId="{02FEA4D7-C2D3-4996-A827-34B7344DFA58}" srcOrd="0" destOrd="0" presId="urn:microsoft.com/office/officeart/2005/8/layout/lProcess3"/>
    <dgm:cxn modelId="{348313F8-B91F-40E2-8467-F780677FBF40}" type="presParOf" srcId="{ECCBEFEA-5CB0-4FFB-910A-2747DCF925A4}" destId="{86422636-5B52-4234-AC11-CA298CAA8AAF}" srcOrd="3" destOrd="0" presId="urn:microsoft.com/office/officeart/2005/8/layout/lProcess3"/>
    <dgm:cxn modelId="{DFAF8138-2CF2-450C-880F-22F5311B008D}" type="presParOf" srcId="{ECCBEFEA-5CB0-4FFB-910A-2747DCF925A4}" destId="{16CF2946-B265-4875-814E-DF23886CAA88}" srcOrd="4" destOrd="0" presId="urn:microsoft.com/office/officeart/2005/8/layout/lProcess3"/>
    <dgm:cxn modelId="{3AAADA39-685E-4E32-8540-3843BBF05356}" type="presParOf" srcId="{16CF2946-B265-4875-814E-DF23886CAA88}" destId="{F6D44B5B-45E1-4241-A44A-7CF5B409A9CC}" srcOrd="0" destOrd="0" presId="urn:microsoft.com/office/officeart/2005/8/layout/lProcess3"/>
  </dgm:cxnLst>
  <dgm:bg/>
  <dgm:whole/>
</dgm:dataModel>
</file>

<file path=ppt/diagrams/data11.xml><?xml version="1.0" encoding="utf-8"?>
<dgm:dataModel xmlns:dgm="http://schemas.openxmlformats.org/drawingml/2006/diagram" xmlns:a="http://schemas.openxmlformats.org/drawingml/2006/main">
  <dgm:ptLst>
    <dgm:pt modelId="{25438003-AAF6-4C5D-B977-6525EB857DCD}" type="doc">
      <dgm:prSet loTypeId="urn:microsoft.com/office/officeart/2005/8/layout/chevron1" loCatId="process" qsTypeId="urn:microsoft.com/office/officeart/2005/8/quickstyle/simple1" qsCatId="simple" csTypeId="urn:microsoft.com/office/officeart/2005/8/colors/accent1_2" csCatId="accent1" phldr="1"/>
      <dgm:spPr/>
    </dgm:pt>
    <dgm:pt modelId="{E169DA1F-BA42-4ED3-B24B-0CB82DF22F04}">
      <dgm:prSet phldrT="[Texto]" custT="1"/>
      <dgm:spPr/>
      <dgm:t>
        <a:bodyPr/>
        <a:lstStyle/>
        <a:p>
          <a:r>
            <a:rPr lang="es-MX" sz="1600" dirty="0" smtClean="0"/>
            <a:t>Orales </a:t>
          </a:r>
          <a:endParaRPr lang="es-MX" sz="1600" dirty="0"/>
        </a:p>
      </dgm:t>
    </dgm:pt>
    <dgm:pt modelId="{1DFCD64B-46B5-4A43-9CBC-B49FA35E8F17}" type="parTrans" cxnId="{1008AE9A-7A5B-4A38-A92E-EEF51C5DEEC8}">
      <dgm:prSet/>
      <dgm:spPr/>
      <dgm:t>
        <a:bodyPr/>
        <a:lstStyle/>
        <a:p>
          <a:endParaRPr lang="es-MX" sz="2000"/>
        </a:p>
      </dgm:t>
    </dgm:pt>
    <dgm:pt modelId="{2B0713E7-9A01-4AF9-886F-235E05C51CCC}" type="sibTrans" cxnId="{1008AE9A-7A5B-4A38-A92E-EEF51C5DEEC8}">
      <dgm:prSet/>
      <dgm:spPr/>
      <dgm:t>
        <a:bodyPr/>
        <a:lstStyle/>
        <a:p>
          <a:endParaRPr lang="es-MX" sz="2000"/>
        </a:p>
      </dgm:t>
    </dgm:pt>
    <dgm:pt modelId="{DB86DCFE-1ED1-4F6C-A0A4-8D063FCEB075}">
      <dgm:prSet phldrT="[Texto]" custT="1"/>
      <dgm:spPr/>
      <dgm:t>
        <a:bodyPr/>
        <a:lstStyle/>
        <a:p>
          <a:r>
            <a:rPr lang="es-MX" sz="1600" dirty="0" smtClean="0"/>
            <a:t>Escritos </a:t>
          </a:r>
          <a:endParaRPr lang="es-MX" sz="1600" dirty="0"/>
        </a:p>
      </dgm:t>
    </dgm:pt>
    <dgm:pt modelId="{D6677481-F704-4C08-96E1-4BA78A54A363}" type="parTrans" cxnId="{0720D7EA-E457-4B27-8902-717A1AAC83B1}">
      <dgm:prSet/>
      <dgm:spPr/>
      <dgm:t>
        <a:bodyPr/>
        <a:lstStyle/>
        <a:p>
          <a:endParaRPr lang="es-MX" sz="2000"/>
        </a:p>
      </dgm:t>
    </dgm:pt>
    <dgm:pt modelId="{F1E983ED-1CF3-4627-9C64-EAD058712EF8}" type="sibTrans" cxnId="{0720D7EA-E457-4B27-8902-717A1AAC83B1}">
      <dgm:prSet/>
      <dgm:spPr/>
      <dgm:t>
        <a:bodyPr/>
        <a:lstStyle/>
        <a:p>
          <a:endParaRPr lang="es-MX" sz="2000"/>
        </a:p>
      </dgm:t>
    </dgm:pt>
    <dgm:pt modelId="{EF3AD620-1559-4884-8D7C-F6937C9FF2ED}">
      <dgm:prSet phldrT="[Texto]" custT="1"/>
      <dgm:spPr/>
      <dgm:t>
        <a:bodyPr/>
        <a:lstStyle/>
        <a:p>
          <a:r>
            <a:rPr lang="es-MX" sz="1600" dirty="0" smtClean="0"/>
            <a:t>Gráficos </a:t>
          </a:r>
          <a:endParaRPr lang="es-MX" sz="1600" dirty="0"/>
        </a:p>
      </dgm:t>
    </dgm:pt>
    <dgm:pt modelId="{F8203131-70B5-44DE-A68A-A881906BB632}" type="parTrans" cxnId="{F3588808-9D63-418D-933A-8A7189F70284}">
      <dgm:prSet/>
      <dgm:spPr/>
      <dgm:t>
        <a:bodyPr/>
        <a:lstStyle/>
        <a:p>
          <a:endParaRPr lang="es-MX" sz="2000"/>
        </a:p>
      </dgm:t>
    </dgm:pt>
    <dgm:pt modelId="{BE3C41E4-B416-406E-BA95-C1A424A0952F}" type="sibTrans" cxnId="{F3588808-9D63-418D-933A-8A7189F70284}">
      <dgm:prSet/>
      <dgm:spPr/>
      <dgm:t>
        <a:bodyPr/>
        <a:lstStyle/>
        <a:p>
          <a:endParaRPr lang="es-MX" sz="2000"/>
        </a:p>
      </dgm:t>
    </dgm:pt>
    <dgm:pt modelId="{DF071204-2C07-42E4-9D1C-B7722478B681}">
      <dgm:prSet phldrT="[Texto]" custT="1"/>
      <dgm:spPr/>
      <dgm:t>
        <a:bodyPr/>
        <a:lstStyle/>
        <a:p>
          <a:r>
            <a:rPr lang="es-MX" sz="1600" dirty="0" smtClean="0"/>
            <a:t> no verbales </a:t>
          </a:r>
          <a:endParaRPr lang="es-MX" sz="1600" dirty="0"/>
        </a:p>
      </dgm:t>
    </dgm:pt>
    <dgm:pt modelId="{89E9A804-5EB3-4705-9369-B1E11EE562AD}" type="parTrans" cxnId="{99AE6CB2-802C-4B07-84E3-056A117BEA38}">
      <dgm:prSet/>
      <dgm:spPr/>
      <dgm:t>
        <a:bodyPr/>
        <a:lstStyle/>
        <a:p>
          <a:endParaRPr lang="es-MX" sz="2000"/>
        </a:p>
      </dgm:t>
    </dgm:pt>
    <dgm:pt modelId="{4EF0DA12-E412-47BA-A8F3-5EBE53668571}" type="sibTrans" cxnId="{99AE6CB2-802C-4B07-84E3-056A117BEA38}">
      <dgm:prSet/>
      <dgm:spPr/>
      <dgm:t>
        <a:bodyPr/>
        <a:lstStyle/>
        <a:p>
          <a:endParaRPr lang="es-MX" sz="2000"/>
        </a:p>
      </dgm:t>
    </dgm:pt>
    <dgm:pt modelId="{6057BD24-732C-414D-9DF9-25E8D16DFD14}" type="pres">
      <dgm:prSet presAssocID="{25438003-AAF6-4C5D-B977-6525EB857DCD}" presName="Name0" presStyleCnt="0">
        <dgm:presLayoutVars>
          <dgm:dir/>
          <dgm:animLvl val="lvl"/>
          <dgm:resizeHandles val="exact"/>
        </dgm:presLayoutVars>
      </dgm:prSet>
      <dgm:spPr/>
    </dgm:pt>
    <dgm:pt modelId="{0BF7A0B4-6D88-446E-904F-9D4F6A699BB3}" type="pres">
      <dgm:prSet presAssocID="{E169DA1F-BA42-4ED3-B24B-0CB82DF22F04}" presName="parTxOnly" presStyleLbl="node1" presStyleIdx="0" presStyleCnt="4">
        <dgm:presLayoutVars>
          <dgm:chMax val="0"/>
          <dgm:chPref val="0"/>
          <dgm:bulletEnabled val="1"/>
        </dgm:presLayoutVars>
      </dgm:prSet>
      <dgm:spPr/>
      <dgm:t>
        <a:bodyPr/>
        <a:lstStyle/>
        <a:p>
          <a:endParaRPr lang="es-MX"/>
        </a:p>
      </dgm:t>
    </dgm:pt>
    <dgm:pt modelId="{F7287703-4B7D-4F4A-B162-3A87115CFB97}" type="pres">
      <dgm:prSet presAssocID="{2B0713E7-9A01-4AF9-886F-235E05C51CCC}" presName="parTxOnlySpace" presStyleCnt="0"/>
      <dgm:spPr/>
    </dgm:pt>
    <dgm:pt modelId="{9E3621D1-29EE-4386-A478-E734E606696F}" type="pres">
      <dgm:prSet presAssocID="{DB86DCFE-1ED1-4F6C-A0A4-8D063FCEB075}" presName="parTxOnly" presStyleLbl="node1" presStyleIdx="1" presStyleCnt="4">
        <dgm:presLayoutVars>
          <dgm:chMax val="0"/>
          <dgm:chPref val="0"/>
          <dgm:bulletEnabled val="1"/>
        </dgm:presLayoutVars>
      </dgm:prSet>
      <dgm:spPr/>
      <dgm:t>
        <a:bodyPr/>
        <a:lstStyle/>
        <a:p>
          <a:endParaRPr lang="es-MX"/>
        </a:p>
      </dgm:t>
    </dgm:pt>
    <dgm:pt modelId="{C3976185-6F11-4672-9E81-171658BABAE8}" type="pres">
      <dgm:prSet presAssocID="{F1E983ED-1CF3-4627-9C64-EAD058712EF8}" presName="parTxOnlySpace" presStyleCnt="0"/>
      <dgm:spPr/>
    </dgm:pt>
    <dgm:pt modelId="{28E5EA86-4B91-4DF0-8E12-CC69C490AC89}" type="pres">
      <dgm:prSet presAssocID="{EF3AD620-1559-4884-8D7C-F6937C9FF2ED}" presName="parTxOnly" presStyleLbl="node1" presStyleIdx="2" presStyleCnt="4">
        <dgm:presLayoutVars>
          <dgm:chMax val="0"/>
          <dgm:chPref val="0"/>
          <dgm:bulletEnabled val="1"/>
        </dgm:presLayoutVars>
      </dgm:prSet>
      <dgm:spPr/>
      <dgm:t>
        <a:bodyPr/>
        <a:lstStyle/>
        <a:p>
          <a:endParaRPr lang="es-MX"/>
        </a:p>
      </dgm:t>
    </dgm:pt>
    <dgm:pt modelId="{C80D0F41-8D35-43EC-8EA1-515C8D09F6D6}" type="pres">
      <dgm:prSet presAssocID="{BE3C41E4-B416-406E-BA95-C1A424A0952F}" presName="parTxOnlySpace" presStyleCnt="0"/>
      <dgm:spPr/>
    </dgm:pt>
    <dgm:pt modelId="{1DC73B92-F889-4560-B85F-D17C376BFDCE}" type="pres">
      <dgm:prSet presAssocID="{DF071204-2C07-42E4-9D1C-B7722478B681}" presName="parTxOnly" presStyleLbl="node1" presStyleIdx="3" presStyleCnt="4">
        <dgm:presLayoutVars>
          <dgm:chMax val="0"/>
          <dgm:chPref val="0"/>
          <dgm:bulletEnabled val="1"/>
        </dgm:presLayoutVars>
      </dgm:prSet>
      <dgm:spPr/>
      <dgm:t>
        <a:bodyPr/>
        <a:lstStyle/>
        <a:p>
          <a:endParaRPr lang="es-MX"/>
        </a:p>
      </dgm:t>
    </dgm:pt>
  </dgm:ptLst>
  <dgm:cxnLst>
    <dgm:cxn modelId="{1008AE9A-7A5B-4A38-A92E-EEF51C5DEEC8}" srcId="{25438003-AAF6-4C5D-B977-6525EB857DCD}" destId="{E169DA1F-BA42-4ED3-B24B-0CB82DF22F04}" srcOrd="0" destOrd="0" parTransId="{1DFCD64B-46B5-4A43-9CBC-B49FA35E8F17}" sibTransId="{2B0713E7-9A01-4AF9-886F-235E05C51CCC}"/>
    <dgm:cxn modelId="{F83225FA-BF30-40F8-855B-DEEA69FB948C}" type="presOf" srcId="{25438003-AAF6-4C5D-B977-6525EB857DCD}" destId="{6057BD24-732C-414D-9DF9-25E8D16DFD14}" srcOrd="0" destOrd="0" presId="urn:microsoft.com/office/officeart/2005/8/layout/chevron1"/>
    <dgm:cxn modelId="{99AE6CB2-802C-4B07-84E3-056A117BEA38}" srcId="{25438003-AAF6-4C5D-B977-6525EB857DCD}" destId="{DF071204-2C07-42E4-9D1C-B7722478B681}" srcOrd="3" destOrd="0" parTransId="{89E9A804-5EB3-4705-9369-B1E11EE562AD}" sibTransId="{4EF0DA12-E412-47BA-A8F3-5EBE53668571}"/>
    <dgm:cxn modelId="{66EE9F88-44F9-488E-9C94-08896F92D068}" type="presOf" srcId="{DF071204-2C07-42E4-9D1C-B7722478B681}" destId="{1DC73B92-F889-4560-B85F-D17C376BFDCE}" srcOrd="0" destOrd="0" presId="urn:microsoft.com/office/officeart/2005/8/layout/chevron1"/>
    <dgm:cxn modelId="{F3588808-9D63-418D-933A-8A7189F70284}" srcId="{25438003-AAF6-4C5D-B977-6525EB857DCD}" destId="{EF3AD620-1559-4884-8D7C-F6937C9FF2ED}" srcOrd="2" destOrd="0" parTransId="{F8203131-70B5-44DE-A68A-A881906BB632}" sibTransId="{BE3C41E4-B416-406E-BA95-C1A424A0952F}"/>
    <dgm:cxn modelId="{5707756C-4962-4739-BDCD-B817EB15AA49}" type="presOf" srcId="{E169DA1F-BA42-4ED3-B24B-0CB82DF22F04}" destId="{0BF7A0B4-6D88-446E-904F-9D4F6A699BB3}" srcOrd="0" destOrd="0" presId="urn:microsoft.com/office/officeart/2005/8/layout/chevron1"/>
    <dgm:cxn modelId="{BBA9E89F-161C-476B-96AE-4C158C75A34B}" type="presOf" srcId="{EF3AD620-1559-4884-8D7C-F6937C9FF2ED}" destId="{28E5EA86-4B91-4DF0-8E12-CC69C490AC89}" srcOrd="0" destOrd="0" presId="urn:microsoft.com/office/officeart/2005/8/layout/chevron1"/>
    <dgm:cxn modelId="{4EED01DA-8472-4F6F-9202-C40DADCA33A2}" type="presOf" srcId="{DB86DCFE-1ED1-4F6C-A0A4-8D063FCEB075}" destId="{9E3621D1-29EE-4386-A478-E734E606696F}" srcOrd="0" destOrd="0" presId="urn:microsoft.com/office/officeart/2005/8/layout/chevron1"/>
    <dgm:cxn modelId="{0720D7EA-E457-4B27-8902-717A1AAC83B1}" srcId="{25438003-AAF6-4C5D-B977-6525EB857DCD}" destId="{DB86DCFE-1ED1-4F6C-A0A4-8D063FCEB075}" srcOrd="1" destOrd="0" parTransId="{D6677481-F704-4C08-96E1-4BA78A54A363}" sibTransId="{F1E983ED-1CF3-4627-9C64-EAD058712EF8}"/>
    <dgm:cxn modelId="{1A5861DB-B034-48DA-9B7D-D4858112AB56}" type="presParOf" srcId="{6057BD24-732C-414D-9DF9-25E8D16DFD14}" destId="{0BF7A0B4-6D88-446E-904F-9D4F6A699BB3}" srcOrd="0" destOrd="0" presId="urn:microsoft.com/office/officeart/2005/8/layout/chevron1"/>
    <dgm:cxn modelId="{40BC7B52-B675-4F9B-A3E0-A0BFE1E1E628}" type="presParOf" srcId="{6057BD24-732C-414D-9DF9-25E8D16DFD14}" destId="{F7287703-4B7D-4F4A-B162-3A87115CFB97}" srcOrd="1" destOrd="0" presId="urn:microsoft.com/office/officeart/2005/8/layout/chevron1"/>
    <dgm:cxn modelId="{03923EAC-E3A1-455B-8951-E90975C4AE5A}" type="presParOf" srcId="{6057BD24-732C-414D-9DF9-25E8D16DFD14}" destId="{9E3621D1-29EE-4386-A478-E734E606696F}" srcOrd="2" destOrd="0" presId="urn:microsoft.com/office/officeart/2005/8/layout/chevron1"/>
    <dgm:cxn modelId="{6752F2EA-E2EA-43F1-A3BA-7DBD08F1ED62}" type="presParOf" srcId="{6057BD24-732C-414D-9DF9-25E8D16DFD14}" destId="{C3976185-6F11-4672-9E81-171658BABAE8}" srcOrd="3" destOrd="0" presId="urn:microsoft.com/office/officeart/2005/8/layout/chevron1"/>
    <dgm:cxn modelId="{79985C83-9965-4BE2-B005-9F3EE5F5B59C}" type="presParOf" srcId="{6057BD24-732C-414D-9DF9-25E8D16DFD14}" destId="{28E5EA86-4B91-4DF0-8E12-CC69C490AC89}" srcOrd="4" destOrd="0" presId="urn:microsoft.com/office/officeart/2005/8/layout/chevron1"/>
    <dgm:cxn modelId="{248927EF-652B-4E56-95EC-AF275C3FF8D6}" type="presParOf" srcId="{6057BD24-732C-414D-9DF9-25E8D16DFD14}" destId="{C80D0F41-8D35-43EC-8EA1-515C8D09F6D6}" srcOrd="5" destOrd="0" presId="urn:microsoft.com/office/officeart/2005/8/layout/chevron1"/>
    <dgm:cxn modelId="{2C78818E-6C3E-4646-A8A3-6DB839B5EF80}" type="presParOf" srcId="{6057BD24-732C-414D-9DF9-25E8D16DFD14}" destId="{1DC73B92-F889-4560-B85F-D17C376BFDCE}" srcOrd="6" destOrd="0" presId="urn:microsoft.com/office/officeart/2005/8/layout/chevron1"/>
  </dgm:cxnLst>
  <dgm:bg/>
  <dgm:whole/>
</dgm:dataModel>
</file>

<file path=ppt/diagrams/data12.xml><?xml version="1.0" encoding="utf-8"?>
<dgm:dataModel xmlns:dgm="http://schemas.openxmlformats.org/drawingml/2006/diagram" xmlns:a="http://schemas.openxmlformats.org/drawingml/2006/main">
  <dgm:ptLst>
    <dgm:pt modelId="{392DBAD9-1BE3-427F-B3DE-83231F0BED8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MX"/>
        </a:p>
      </dgm:t>
    </dgm:pt>
    <dgm:pt modelId="{306DFC20-608C-4A8E-BAD3-E3EEA4476DD3}">
      <dgm:prSet phldrT="[Texto]"/>
      <dgm:spPr/>
      <dgm:t>
        <a:bodyPr/>
        <a:lstStyle/>
        <a:p>
          <a:r>
            <a:rPr lang="es-MX" dirty="0" smtClean="0"/>
            <a:t>Leer para comprender textos </a:t>
          </a:r>
          <a:endParaRPr lang="es-MX" dirty="0"/>
        </a:p>
      </dgm:t>
    </dgm:pt>
    <dgm:pt modelId="{F5B48F18-EC5B-4DDA-8FD0-171949F60D62}" type="parTrans" cxnId="{548F26AA-37DE-4AF8-8CC8-F21CA0D04484}">
      <dgm:prSet/>
      <dgm:spPr/>
      <dgm:t>
        <a:bodyPr/>
        <a:lstStyle/>
        <a:p>
          <a:endParaRPr lang="es-MX"/>
        </a:p>
      </dgm:t>
    </dgm:pt>
    <dgm:pt modelId="{4638962E-DDA9-421A-AD90-B0D3284E10CD}" type="sibTrans" cxnId="{548F26AA-37DE-4AF8-8CC8-F21CA0D04484}">
      <dgm:prSet/>
      <dgm:spPr/>
      <dgm:t>
        <a:bodyPr/>
        <a:lstStyle/>
        <a:p>
          <a:endParaRPr lang="es-MX"/>
        </a:p>
      </dgm:t>
    </dgm:pt>
    <dgm:pt modelId="{43E3D813-1EFA-40CE-8795-9D2CE135CDF5}">
      <dgm:prSet phldrT="[Texto]"/>
      <dgm:spPr/>
      <dgm:t>
        <a:bodyPr/>
        <a:lstStyle/>
        <a:p>
          <a:r>
            <a:rPr lang="es-MX" dirty="0" smtClean="0"/>
            <a:t>Leer para comprender la tarea </a:t>
          </a:r>
          <a:endParaRPr lang="es-MX" dirty="0"/>
        </a:p>
      </dgm:t>
    </dgm:pt>
    <dgm:pt modelId="{FC34FA7C-CD75-4F44-8723-21FE9288D3C4}" type="parTrans" cxnId="{36D9EC3A-035E-4BF3-B9A7-22A4243A9795}">
      <dgm:prSet/>
      <dgm:spPr/>
      <dgm:t>
        <a:bodyPr/>
        <a:lstStyle/>
        <a:p>
          <a:endParaRPr lang="es-MX"/>
        </a:p>
      </dgm:t>
    </dgm:pt>
    <dgm:pt modelId="{BC30EF65-9A40-4F21-BC96-7CB93402657F}" type="sibTrans" cxnId="{36D9EC3A-035E-4BF3-B9A7-22A4243A9795}">
      <dgm:prSet/>
      <dgm:spPr/>
      <dgm:t>
        <a:bodyPr/>
        <a:lstStyle/>
        <a:p>
          <a:endParaRPr lang="es-MX"/>
        </a:p>
      </dgm:t>
    </dgm:pt>
    <dgm:pt modelId="{37650E7E-1052-4373-AF18-47CB8E9AC73F}">
      <dgm:prSet phldrT="[Texto]"/>
      <dgm:spPr/>
      <dgm:t>
        <a:bodyPr/>
        <a:lstStyle/>
        <a:p>
          <a:r>
            <a:rPr lang="es-MX" dirty="0" smtClean="0"/>
            <a:t>Leer para evaluar el texto </a:t>
          </a:r>
          <a:endParaRPr lang="es-MX" dirty="0"/>
        </a:p>
      </dgm:t>
    </dgm:pt>
    <dgm:pt modelId="{AEA95EF3-0A6A-4F85-B5C7-AF2F634E50F9}" type="parTrans" cxnId="{6EBCD575-49C9-4E23-B3F4-466D54B8D5B6}">
      <dgm:prSet/>
      <dgm:spPr/>
      <dgm:t>
        <a:bodyPr/>
        <a:lstStyle/>
        <a:p>
          <a:endParaRPr lang="es-MX"/>
        </a:p>
      </dgm:t>
    </dgm:pt>
    <dgm:pt modelId="{15EE7E8C-3618-4FC0-9F17-45423E0AFF55}" type="sibTrans" cxnId="{6EBCD575-49C9-4E23-B3F4-466D54B8D5B6}">
      <dgm:prSet/>
      <dgm:spPr/>
      <dgm:t>
        <a:bodyPr/>
        <a:lstStyle/>
        <a:p>
          <a:endParaRPr lang="es-MX"/>
        </a:p>
      </dgm:t>
    </dgm:pt>
    <dgm:pt modelId="{77679B27-DA1D-4CB5-A293-98D626AF7728}" type="pres">
      <dgm:prSet presAssocID="{392DBAD9-1BE3-427F-B3DE-83231F0BED86}" presName="linear" presStyleCnt="0">
        <dgm:presLayoutVars>
          <dgm:dir/>
          <dgm:animLvl val="lvl"/>
          <dgm:resizeHandles val="exact"/>
        </dgm:presLayoutVars>
      </dgm:prSet>
      <dgm:spPr/>
      <dgm:t>
        <a:bodyPr/>
        <a:lstStyle/>
        <a:p>
          <a:endParaRPr lang="es-MX"/>
        </a:p>
      </dgm:t>
    </dgm:pt>
    <dgm:pt modelId="{90155503-D018-4EC5-B1DB-B3B6A094B19D}" type="pres">
      <dgm:prSet presAssocID="{306DFC20-608C-4A8E-BAD3-E3EEA4476DD3}" presName="parentLin" presStyleCnt="0"/>
      <dgm:spPr/>
    </dgm:pt>
    <dgm:pt modelId="{3F6AF140-F39A-49AB-98E4-D01AFD6F790A}" type="pres">
      <dgm:prSet presAssocID="{306DFC20-608C-4A8E-BAD3-E3EEA4476DD3}" presName="parentLeftMargin" presStyleLbl="node1" presStyleIdx="0" presStyleCnt="3"/>
      <dgm:spPr/>
      <dgm:t>
        <a:bodyPr/>
        <a:lstStyle/>
        <a:p>
          <a:endParaRPr lang="es-MX"/>
        </a:p>
      </dgm:t>
    </dgm:pt>
    <dgm:pt modelId="{78856B05-EEAC-484E-A7CD-089D7F40B9D0}" type="pres">
      <dgm:prSet presAssocID="{306DFC20-608C-4A8E-BAD3-E3EEA4476DD3}" presName="parentText" presStyleLbl="node1" presStyleIdx="0" presStyleCnt="3">
        <dgm:presLayoutVars>
          <dgm:chMax val="0"/>
          <dgm:bulletEnabled val="1"/>
        </dgm:presLayoutVars>
      </dgm:prSet>
      <dgm:spPr/>
      <dgm:t>
        <a:bodyPr/>
        <a:lstStyle/>
        <a:p>
          <a:endParaRPr lang="es-MX"/>
        </a:p>
      </dgm:t>
    </dgm:pt>
    <dgm:pt modelId="{EE70DECE-63B5-4A4D-B457-984087D56808}" type="pres">
      <dgm:prSet presAssocID="{306DFC20-608C-4A8E-BAD3-E3EEA4476DD3}" presName="negativeSpace" presStyleCnt="0"/>
      <dgm:spPr/>
    </dgm:pt>
    <dgm:pt modelId="{207A051B-E72E-47C3-9530-832F12AB467E}" type="pres">
      <dgm:prSet presAssocID="{306DFC20-608C-4A8E-BAD3-E3EEA4476DD3}" presName="childText" presStyleLbl="conFgAcc1" presStyleIdx="0" presStyleCnt="3">
        <dgm:presLayoutVars>
          <dgm:bulletEnabled val="1"/>
        </dgm:presLayoutVars>
      </dgm:prSet>
      <dgm:spPr/>
    </dgm:pt>
    <dgm:pt modelId="{C68E2528-EEBA-4291-8F1F-4BDB81AA4DE2}" type="pres">
      <dgm:prSet presAssocID="{4638962E-DDA9-421A-AD90-B0D3284E10CD}" presName="spaceBetweenRectangles" presStyleCnt="0"/>
      <dgm:spPr/>
    </dgm:pt>
    <dgm:pt modelId="{8FBEC6F9-667A-49D2-8C7F-21D2BB327E76}" type="pres">
      <dgm:prSet presAssocID="{43E3D813-1EFA-40CE-8795-9D2CE135CDF5}" presName="parentLin" presStyleCnt="0"/>
      <dgm:spPr/>
    </dgm:pt>
    <dgm:pt modelId="{1E1CB968-311B-4F4C-B221-BA9B7385C80E}" type="pres">
      <dgm:prSet presAssocID="{43E3D813-1EFA-40CE-8795-9D2CE135CDF5}" presName="parentLeftMargin" presStyleLbl="node1" presStyleIdx="0" presStyleCnt="3"/>
      <dgm:spPr/>
      <dgm:t>
        <a:bodyPr/>
        <a:lstStyle/>
        <a:p>
          <a:endParaRPr lang="es-MX"/>
        </a:p>
      </dgm:t>
    </dgm:pt>
    <dgm:pt modelId="{901F4B67-9B32-428B-BED6-BB77A8B823E4}" type="pres">
      <dgm:prSet presAssocID="{43E3D813-1EFA-40CE-8795-9D2CE135CDF5}" presName="parentText" presStyleLbl="node1" presStyleIdx="1" presStyleCnt="3">
        <dgm:presLayoutVars>
          <dgm:chMax val="0"/>
          <dgm:bulletEnabled val="1"/>
        </dgm:presLayoutVars>
      </dgm:prSet>
      <dgm:spPr/>
      <dgm:t>
        <a:bodyPr/>
        <a:lstStyle/>
        <a:p>
          <a:endParaRPr lang="es-MX"/>
        </a:p>
      </dgm:t>
    </dgm:pt>
    <dgm:pt modelId="{3A793B70-F134-4C8F-9BCD-C4918C6DA40F}" type="pres">
      <dgm:prSet presAssocID="{43E3D813-1EFA-40CE-8795-9D2CE135CDF5}" presName="negativeSpace" presStyleCnt="0"/>
      <dgm:spPr/>
    </dgm:pt>
    <dgm:pt modelId="{E2BD3B0F-D640-4A7A-AC43-D1CAF32C9C41}" type="pres">
      <dgm:prSet presAssocID="{43E3D813-1EFA-40CE-8795-9D2CE135CDF5}" presName="childText" presStyleLbl="conFgAcc1" presStyleIdx="1" presStyleCnt="3">
        <dgm:presLayoutVars>
          <dgm:bulletEnabled val="1"/>
        </dgm:presLayoutVars>
      </dgm:prSet>
      <dgm:spPr/>
    </dgm:pt>
    <dgm:pt modelId="{79EFFC54-23FA-4B0C-8B05-73CF34FD23C0}" type="pres">
      <dgm:prSet presAssocID="{BC30EF65-9A40-4F21-BC96-7CB93402657F}" presName="spaceBetweenRectangles" presStyleCnt="0"/>
      <dgm:spPr/>
    </dgm:pt>
    <dgm:pt modelId="{4C2196DA-66D7-4618-BFEC-5BD119737ED7}" type="pres">
      <dgm:prSet presAssocID="{37650E7E-1052-4373-AF18-47CB8E9AC73F}" presName="parentLin" presStyleCnt="0"/>
      <dgm:spPr/>
    </dgm:pt>
    <dgm:pt modelId="{428A9525-F90D-4AB7-A3C8-9D89963ACF50}" type="pres">
      <dgm:prSet presAssocID="{37650E7E-1052-4373-AF18-47CB8E9AC73F}" presName="parentLeftMargin" presStyleLbl="node1" presStyleIdx="1" presStyleCnt="3"/>
      <dgm:spPr/>
      <dgm:t>
        <a:bodyPr/>
        <a:lstStyle/>
        <a:p>
          <a:endParaRPr lang="es-MX"/>
        </a:p>
      </dgm:t>
    </dgm:pt>
    <dgm:pt modelId="{CD43F09B-DFCD-4915-8E09-B67F7A8C2FB6}" type="pres">
      <dgm:prSet presAssocID="{37650E7E-1052-4373-AF18-47CB8E9AC73F}" presName="parentText" presStyleLbl="node1" presStyleIdx="2" presStyleCnt="3">
        <dgm:presLayoutVars>
          <dgm:chMax val="0"/>
          <dgm:bulletEnabled val="1"/>
        </dgm:presLayoutVars>
      </dgm:prSet>
      <dgm:spPr/>
      <dgm:t>
        <a:bodyPr/>
        <a:lstStyle/>
        <a:p>
          <a:endParaRPr lang="es-MX"/>
        </a:p>
      </dgm:t>
    </dgm:pt>
    <dgm:pt modelId="{AD299F68-0868-4023-B302-D0B9384531D0}" type="pres">
      <dgm:prSet presAssocID="{37650E7E-1052-4373-AF18-47CB8E9AC73F}" presName="negativeSpace" presStyleCnt="0"/>
      <dgm:spPr/>
    </dgm:pt>
    <dgm:pt modelId="{4D7B09E0-444C-4970-93F8-1918C951645A}" type="pres">
      <dgm:prSet presAssocID="{37650E7E-1052-4373-AF18-47CB8E9AC73F}" presName="childText" presStyleLbl="conFgAcc1" presStyleIdx="2" presStyleCnt="3">
        <dgm:presLayoutVars>
          <dgm:bulletEnabled val="1"/>
        </dgm:presLayoutVars>
      </dgm:prSet>
      <dgm:spPr/>
    </dgm:pt>
  </dgm:ptLst>
  <dgm:cxnLst>
    <dgm:cxn modelId="{0E2206FE-3CB1-4F4D-BBFA-DDB4B39259E9}" type="presOf" srcId="{306DFC20-608C-4A8E-BAD3-E3EEA4476DD3}" destId="{78856B05-EEAC-484E-A7CD-089D7F40B9D0}" srcOrd="1" destOrd="0" presId="urn:microsoft.com/office/officeart/2005/8/layout/list1"/>
    <dgm:cxn modelId="{490C06A0-D863-4BD9-AE10-0D3B2A8DBBA1}" type="presOf" srcId="{43E3D813-1EFA-40CE-8795-9D2CE135CDF5}" destId="{1E1CB968-311B-4F4C-B221-BA9B7385C80E}" srcOrd="0" destOrd="0" presId="urn:microsoft.com/office/officeart/2005/8/layout/list1"/>
    <dgm:cxn modelId="{B5CB10B7-AD16-4FF0-BC50-5F1D3DE81B3A}" type="presOf" srcId="{392DBAD9-1BE3-427F-B3DE-83231F0BED86}" destId="{77679B27-DA1D-4CB5-A293-98D626AF7728}" srcOrd="0" destOrd="0" presId="urn:microsoft.com/office/officeart/2005/8/layout/list1"/>
    <dgm:cxn modelId="{6EBCD575-49C9-4E23-B3F4-466D54B8D5B6}" srcId="{392DBAD9-1BE3-427F-B3DE-83231F0BED86}" destId="{37650E7E-1052-4373-AF18-47CB8E9AC73F}" srcOrd="2" destOrd="0" parTransId="{AEA95EF3-0A6A-4F85-B5C7-AF2F634E50F9}" sibTransId="{15EE7E8C-3618-4FC0-9F17-45423E0AFF55}"/>
    <dgm:cxn modelId="{36D9EC3A-035E-4BF3-B9A7-22A4243A9795}" srcId="{392DBAD9-1BE3-427F-B3DE-83231F0BED86}" destId="{43E3D813-1EFA-40CE-8795-9D2CE135CDF5}" srcOrd="1" destOrd="0" parTransId="{FC34FA7C-CD75-4F44-8723-21FE9288D3C4}" sibTransId="{BC30EF65-9A40-4F21-BC96-7CB93402657F}"/>
    <dgm:cxn modelId="{335712F0-E407-4E77-AD0B-40A7A3C949BA}" type="presOf" srcId="{306DFC20-608C-4A8E-BAD3-E3EEA4476DD3}" destId="{3F6AF140-F39A-49AB-98E4-D01AFD6F790A}" srcOrd="0" destOrd="0" presId="urn:microsoft.com/office/officeart/2005/8/layout/list1"/>
    <dgm:cxn modelId="{8C0CB510-210D-433A-BCCC-02B95C1627DB}" type="presOf" srcId="{43E3D813-1EFA-40CE-8795-9D2CE135CDF5}" destId="{901F4B67-9B32-428B-BED6-BB77A8B823E4}" srcOrd="1" destOrd="0" presId="urn:microsoft.com/office/officeart/2005/8/layout/list1"/>
    <dgm:cxn modelId="{85125C5B-2062-4922-B6DC-35CD26A82105}" type="presOf" srcId="{37650E7E-1052-4373-AF18-47CB8E9AC73F}" destId="{428A9525-F90D-4AB7-A3C8-9D89963ACF50}" srcOrd="0" destOrd="0" presId="urn:microsoft.com/office/officeart/2005/8/layout/list1"/>
    <dgm:cxn modelId="{32D0C4AA-D90D-4A61-9455-B6714100DE26}" type="presOf" srcId="{37650E7E-1052-4373-AF18-47CB8E9AC73F}" destId="{CD43F09B-DFCD-4915-8E09-B67F7A8C2FB6}" srcOrd="1" destOrd="0" presId="urn:microsoft.com/office/officeart/2005/8/layout/list1"/>
    <dgm:cxn modelId="{548F26AA-37DE-4AF8-8CC8-F21CA0D04484}" srcId="{392DBAD9-1BE3-427F-B3DE-83231F0BED86}" destId="{306DFC20-608C-4A8E-BAD3-E3EEA4476DD3}" srcOrd="0" destOrd="0" parTransId="{F5B48F18-EC5B-4DDA-8FD0-171949F60D62}" sibTransId="{4638962E-DDA9-421A-AD90-B0D3284E10CD}"/>
    <dgm:cxn modelId="{DDF6041C-9533-4B55-B0FB-EAD8182CC175}" type="presParOf" srcId="{77679B27-DA1D-4CB5-A293-98D626AF7728}" destId="{90155503-D018-4EC5-B1DB-B3B6A094B19D}" srcOrd="0" destOrd="0" presId="urn:microsoft.com/office/officeart/2005/8/layout/list1"/>
    <dgm:cxn modelId="{64DB1A5A-FD47-454D-83E4-DB2AEEF90B8E}" type="presParOf" srcId="{90155503-D018-4EC5-B1DB-B3B6A094B19D}" destId="{3F6AF140-F39A-49AB-98E4-D01AFD6F790A}" srcOrd="0" destOrd="0" presId="urn:microsoft.com/office/officeart/2005/8/layout/list1"/>
    <dgm:cxn modelId="{F8626DFD-7532-4911-8682-5C3F3FCC4855}" type="presParOf" srcId="{90155503-D018-4EC5-B1DB-B3B6A094B19D}" destId="{78856B05-EEAC-484E-A7CD-089D7F40B9D0}" srcOrd="1" destOrd="0" presId="urn:microsoft.com/office/officeart/2005/8/layout/list1"/>
    <dgm:cxn modelId="{45E6EADB-7218-4753-BEB9-F5F5DB3AECD4}" type="presParOf" srcId="{77679B27-DA1D-4CB5-A293-98D626AF7728}" destId="{EE70DECE-63B5-4A4D-B457-984087D56808}" srcOrd="1" destOrd="0" presId="urn:microsoft.com/office/officeart/2005/8/layout/list1"/>
    <dgm:cxn modelId="{AA05D216-53DA-4DB2-9B68-365CA6AD33C3}" type="presParOf" srcId="{77679B27-DA1D-4CB5-A293-98D626AF7728}" destId="{207A051B-E72E-47C3-9530-832F12AB467E}" srcOrd="2" destOrd="0" presId="urn:microsoft.com/office/officeart/2005/8/layout/list1"/>
    <dgm:cxn modelId="{81E7DD2C-8ACB-4520-831A-1ECE7845E164}" type="presParOf" srcId="{77679B27-DA1D-4CB5-A293-98D626AF7728}" destId="{C68E2528-EEBA-4291-8F1F-4BDB81AA4DE2}" srcOrd="3" destOrd="0" presId="urn:microsoft.com/office/officeart/2005/8/layout/list1"/>
    <dgm:cxn modelId="{2E904BEE-65F2-4717-831B-A9237ECDD489}" type="presParOf" srcId="{77679B27-DA1D-4CB5-A293-98D626AF7728}" destId="{8FBEC6F9-667A-49D2-8C7F-21D2BB327E76}" srcOrd="4" destOrd="0" presId="urn:microsoft.com/office/officeart/2005/8/layout/list1"/>
    <dgm:cxn modelId="{EDE7120C-C165-4154-8392-0F34A52C970D}" type="presParOf" srcId="{8FBEC6F9-667A-49D2-8C7F-21D2BB327E76}" destId="{1E1CB968-311B-4F4C-B221-BA9B7385C80E}" srcOrd="0" destOrd="0" presId="urn:microsoft.com/office/officeart/2005/8/layout/list1"/>
    <dgm:cxn modelId="{F5DA9527-7552-42D6-B6DC-D2A8AE0D590C}" type="presParOf" srcId="{8FBEC6F9-667A-49D2-8C7F-21D2BB327E76}" destId="{901F4B67-9B32-428B-BED6-BB77A8B823E4}" srcOrd="1" destOrd="0" presId="urn:microsoft.com/office/officeart/2005/8/layout/list1"/>
    <dgm:cxn modelId="{51A29F5A-6462-44EF-99C0-E809ECBF5274}" type="presParOf" srcId="{77679B27-DA1D-4CB5-A293-98D626AF7728}" destId="{3A793B70-F134-4C8F-9BCD-C4918C6DA40F}" srcOrd="5" destOrd="0" presId="urn:microsoft.com/office/officeart/2005/8/layout/list1"/>
    <dgm:cxn modelId="{A308427C-18F6-496F-A764-6807602B9729}" type="presParOf" srcId="{77679B27-DA1D-4CB5-A293-98D626AF7728}" destId="{E2BD3B0F-D640-4A7A-AC43-D1CAF32C9C41}" srcOrd="6" destOrd="0" presId="urn:microsoft.com/office/officeart/2005/8/layout/list1"/>
    <dgm:cxn modelId="{9160DEF0-1054-4957-9A7A-5CE04EB6B444}" type="presParOf" srcId="{77679B27-DA1D-4CB5-A293-98D626AF7728}" destId="{79EFFC54-23FA-4B0C-8B05-73CF34FD23C0}" srcOrd="7" destOrd="0" presId="urn:microsoft.com/office/officeart/2005/8/layout/list1"/>
    <dgm:cxn modelId="{36AAB617-0A03-46A1-B39A-EF19669F8E32}" type="presParOf" srcId="{77679B27-DA1D-4CB5-A293-98D626AF7728}" destId="{4C2196DA-66D7-4618-BFEC-5BD119737ED7}" srcOrd="8" destOrd="0" presId="urn:microsoft.com/office/officeart/2005/8/layout/list1"/>
    <dgm:cxn modelId="{B7759EF0-A34C-4895-B44A-42F073FBE9DA}" type="presParOf" srcId="{4C2196DA-66D7-4618-BFEC-5BD119737ED7}" destId="{428A9525-F90D-4AB7-A3C8-9D89963ACF50}" srcOrd="0" destOrd="0" presId="urn:microsoft.com/office/officeart/2005/8/layout/list1"/>
    <dgm:cxn modelId="{64EDF604-BC4A-48F1-97CA-DF9ACC898553}" type="presParOf" srcId="{4C2196DA-66D7-4618-BFEC-5BD119737ED7}" destId="{CD43F09B-DFCD-4915-8E09-B67F7A8C2FB6}" srcOrd="1" destOrd="0" presId="urn:microsoft.com/office/officeart/2005/8/layout/list1"/>
    <dgm:cxn modelId="{90CE3294-CB1D-464C-A9CF-D133232F9392}" type="presParOf" srcId="{77679B27-DA1D-4CB5-A293-98D626AF7728}" destId="{AD299F68-0868-4023-B302-D0B9384531D0}" srcOrd="9" destOrd="0" presId="urn:microsoft.com/office/officeart/2005/8/layout/list1"/>
    <dgm:cxn modelId="{A8F8860B-A4B0-4217-BE0D-B2CEC90C664F}" type="presParOf" srcId="{77679B27-DA1D-4CB5-A293-98D626AF7728}" destId="{4D7B09E0-444C-4970-93F8-1918C951645A}" srcOrd="10" destOrd="0" presId="urn:microsoft.com/office/officeart/2005/8/layout/list1"/>
  </dgm:cxnLst>
  <dgm:bg/>
  <dgm:whole/>
</dgm:dataModel>
</file>

<file path=ppt/diagrams/data13.xml><?xml version="1.0" encoding="utf-8"?>
<dgm:dataModel xmlns:dgm="http://schemas.openxmlformats.org/drawingml/2006/diagram" xmlns:a="http://schemas.openxmlformats.org/drawingml/2006/main">
  <dgm:ptLst>
    <dgm:pt modelId="{F5F60708-4249-4A39-B05D-306EB55B4540}"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MX"/>
        </a:p>
      </dgm:t>
    </dgm:pt>
    <dgm:pt modelId="{E6084974-5958-4875-88F7-54B92190413D}">
      <dgm:prSet phldrT="[Texto]" phldr="1" custT="1"/>
      <dgm:spPr/>
      <dgm:t>
        <a:bodyPr/>
        <a:lstStyle/>
        <a:p>
          <a:endParaRPr lang="es-MX" sz="2400" dirty="0"/>
        </a:p>
      </dgm:t>
    </dgm:pt>
    <dgm:pt modelId="{F22D77F5-97D1-4557-98F6-80BD98B0BED0}" type="parTrans" cxnId="{879BEF7C-5A57-4039-87F1-A6A78952BC58}">
      <dgm:prSet/>
      <dgm:spPr/>
      <dgm:t>
        <a:bodyPr/>
        <a:lstStyle/>
        <a:p>
          <a:endParaRPr lang="es-MX" sz="2400"/>
        </a:p>
      </dgm:t>
    </dgm:pt>
    <dgm:pt modelId="{C14720C8-2148-4D88-A023-94D70FE4DA31}" type="sibTrans" cxnId="{879BEF7C-5A57-4039-87F1-A6A78952BC58}">
      <dgm:prSet/>
      <dgm:spPr/>
      <dgm:t>
        <a:bodyPr/>
        <a:lstStyle/>
        <a:p>
          <a:endParaRPr lang="es-MX" sz="2400"/>
        </a:p>
      </dgm:t>
    </dgm:pt>
    <dgm:pt modelId="{56BE8EDE-9A5E-417B-ABA9-B72D283F4333}">
      <dgm:prSet phldrT="[Texto]" custT="1"/>
      <dgm:spPr/>
      <dgm:t>
        <a:bodyPr/>
        <a:lstStyle/>
        <a:p>
          <a:endParaRPr lang="es-MX" sz="2400" dirty="0" smtClean="0"/>
        </a:p>
        <a:p>
          <a:endParaRPr lang="es-MX" sz="2400" dirty="0" smtClean="0"/>
        </a:p>
        <a:p>
          <a:r>
            <a:rPr lang="es-MX" sz="2400" dirty="0" smtClean="0"/>
            <a:t>Trabaja con representaciones internas </a:t>
          </a:r>
          <a:endParaRPr lang="es-MX" sz="2400" dirty="0"/>
        </a:p>
      </dgm:t>
    </dgm:pt>
    <dgm:pt modelId="{A2DF0053-EB5F-4C60-A4D0-4EF98F1F766F}" type="parTrans" cxnId="{EFDA88E5-8325-4E38-8D0A-6E006A66FC06}">
      <dgm:prSet/>
      <dgm:spPr/>
      <dgm:t>
        <a:bodyPr/>
        <a:lstStyle/>
        <a:p>
          <a:endParaRPr lang="es-MX" sz="2400"/>
        </a:p>
      </dgm:t>
    </dgm:pt>
    <dgm:pt modelId="{AAA41D4F-869A-4EFD-900F-343EBA533009}" type="sibTrans" cxnId="{EFDA88E5-8325-4E38-8D0A-6E006A66FC06}">
      <dgm:prSet/>
      <dgm:spPr/>
      <dgm:t>
        <a:bodyPr/>
        <a:lstStyle/>
        <a:p>
          <a:endParaRPr lang="es-MX" sz="2400"/>
        </a:p>
      </dgm:t>
    </dgm:pt>
    <dgm:pt modelId="{48D34549-26CC-463C-AEA0-125DB381AFC4}">
      <dgm:prSet phldrT="[Texto]" custT="1"/>
      <dgm:spPr/>
      <dgm:t>
        <a:bodyPr/>
        <a:lstStyle/>
        <a:p>
          <a:endParaRPr lang="es-MX" sz="2400" dirty="0" smtClean="0"/>
        </a:p>
        <a:p>
          <a:endParaRPr lang="es-MX" sz="2400" dirty="0" smtClean="0"/>
        </a:p>
        <a:p>
          <a:endParaRPr lang="es-MX" sz="2400" dirty="0" smtClean="0"/>
        </a:p>
        <a:p>
          <a:endParaRPr lang="es-MX" sz="2400" dirty="0" smtClean="0"/>
        </a:p>
        <a:p>
          <a:endParaRPr lang="es-MX" sz="2400" dirty="0" smtClean="0"/>
        </a:p>
        <a:p>
          <a:endParaRPr lang="es-MX" sz="2400" dirty="0" smtClean="0"/>
        </a:p>
        <a:p>
          <a:endParaRPr lang="es-MX" sz="2400" dirty="0" smtClean="0"/>
        </a:p>
        <a:p>
          <a:endParaRPr lang="es-MX" sz="2400" dirty="0"/>
        </a:p>
      </dgm:t>
    </dgm:pt>
    <dgm:pt modelId="{A21AE856-0F19-4872-984A-376791BCF17B}" type="parTrans" cxnId="{2E131113-1FA6-4AA6-AE93-3762A2C56103}">
      <dgm:prSet/>
      <dgm:spPr/>
      <dgm:t>
        <a:bodyPr/>
        <a:lstStyle/>
        <a:p>
          <a:endParaRPr lang="es-MX" sz="2400"/>
        </a:p>
      </dgm:t>
    </dgm:pt>
    <dgm:pt modelId="{A174D7B4-E016-4544-AD82-13E780C6E955}" type="sibTrans" cxnId="{2E131113-1FA6-4AA6-AE93-3762A2C56103}">
      <dgm:prSet/>
      <dgm:spPr/>
      <dgm:t>
        <a:bodyPr/>
        <a:lstStyle/>
        <a:p>
          <a:endParaRPr lang="es-MX" sz="2400"/>
        </a:p>
      </dgm:t>
    </dgm:pt>
    <dgm:pt modelId="{36DC5008-45CB-434A-BAB0-919073DD9DFB}">
      <dgm:prSet phldrT="[Texto]" custT="1"/>
      <dgm:spPr/>
      <dgm:t>
        <a:bodyPr/>
        <a:lstStyle/>
        <a:p>
          <a:endParaRPr lang="es-MX" sz="2400" dirty="0" smtClean="0"/>
        </a:p>
        <a:p>
          <a:endParaRPr lang="es-MX" sz="2400" dirty="0" smtClean="0"/>
        </a:p>
        <a:p>
          <a:endParaRPr lang="es-MX" sz="2400" dirty="0" smtClean="0"/>
        </a:p>
        <a:p>
          <a:r>
            <a:rPr lang="es-MX" sz="2400" dirty="0" smtClean="0"/>
            <a:t>Con su función </a:t>
          </a:r>
          <a:endParaRPr lang="es-MX" sz="2400" dirty="0"/>
        </a:p>
      </dgm:t>
    </dgm:pt>
    <dgm:pt modelId="{000E886E-E7B9-4B2D-B070-8B887D16D67A}" type="parTrans" cxnId="{69BC45C5-1C60-47EA-B12C-A5AAAA41FEAF}">
      <dgm:prSet/>
      <dgm:spPr/>
      <dgm:t>
        <a:bodyPr/>
        <a:lstStyle/>
        <a:p>
          <a:endParaRPr lang="es-MX" sz="2400"/>
        </a:p>
      </dgm:t>
    </dgm:pt>
    <dgm:pt modelId="{B2B2BE7A-E5B0-4DDB-8E24-CCC38B5737D3}" type="sibTrans" cxnId="{69BC45C5-1C60-47EA-B12C-A5AAAA41FEAF}">
      <dgm:prSet/>
      <dgm:spPr/>
      <dgm:t>
        <a:bodyPr/>
        <a:lstStyle/>
        <a:p>
          <a:endParaRPr lang="es-MX" sz="2400"/>
        </a:p>
      </dgm:t>
    </dgm:pt>
    <dgm:pt modelId="{7B74D7CA-B80D-4C3A-8319-1133C4C15B3D}">
      <dgm:prSet phldrT="[Texto]" phldr="1" custT="1"/>
      <dgm:spPr/>
      <dgm:t>
        <a:bodyPr/>
        <a:lstStyle/>
        <a:p>
          <a:endParaRPr lang="es-MX" sz="2400" dirty="0"/>
        </a:p>
      </dgm:t>
    </dgm:pt>
    <dgm:pt modelId="{DB267A75-E799-4E0D-8450-C49C7696CBCF}" type="parTrans" cxnId="{7A6079DB-7EB7-44B5-8575-906445891701}">
      <dgm:prSet/>
      <dgm:spPr/>
      <dgm:t>
        <a:bodyPr/>
        <a:lstStyle/>
        <a:p>
          <a:endParaRPr lang="es-MX" sz="2400"/>
        </a:p>
      </dgm:t>
    </dgm:pt>
    <dgm:pt modelId="{EB3D6652-72CC-4105-8A5A-6A190A2A681B}" type="sibTrans" cxnId="{7A6079DB-7EB7-44B5-8575-906445891701}">
      <dgm:prSet/>
      <dgm:spPr/>
      <dgm:t>
        <a:bodyPr/>
        <a:lstStyle/>
        <a:p>
          <a:endParaRPr lang="es-MX" sz="2400"/>
        </a:p>
      </dgm:t>
    </dgm:pt>
    <dgm:pt modelId="{D6FC38A7-0D36-46F9-AA24-1CD9F0FA58E1}">
      <dgm:prSet phldrT="[Texto]" custT="1"/>
      <dgm:spPr/>
      <dgm:t>
        <a:bodyPr/>
        <a:lstStyle/>
        <a:p>
          <a:endParaRPr lang="es-MX" sz="2400" dirty="0" smtClean="0"/>
        </a:p>
        <a:p>
          <a:endParaRPr lang="es-MX" sz="2400" dirty="0" smtClean="0"/>
        </a:p>
        <a:p>
          <a:r>
            <a:rPr lang="es-MX" sz="2400" dirty="0" smtClean="0"/>
            <a:t>La solución de problemas la toma de decisiones y la inferencia </a:t>
          </a:r>
          <a:endParaRPr lang="es-MX" sz="2400" dirty="0"/>
        </a:p>
      </dgm:t>
    </dgm:pt>
    <dgm:pt modelId="{29E9C0CC-6C73-486C-9F03-082DA962163C}" type="parTrans" cxnId="{A6EC558E-5794-4C9D-85A6-38EA54B4C2D5}">
      <dgm:prSet/>
      <dgm:spPr/>
      <dgm:t>
        <a:bodyPr/>
        <a:lstStyle/>
        <a:p>
          <a:endParaRPr lang="es-MX" sz="2400"/>
        </a:p>
      </dgm:t>
    </dgm:pt>
    <dgm:pt modelId="{99B6665D-2197-4BB6-AE86-064536E9E3A8}" type="sibTrans" cxnId="{A6EC558E-5794-4C9D-85A6-38EA54B4C2D5}">
      <dgm:prSet/>
      <dgm:spPr/>
      <dgm:t>
        <a:bodyPr/>
        <a:lstStyle/>
        <a:p>
          <a:endParaRPr lang="es-MX" sz="2400"/>
        </a:p>
      </dgm:t>
    </dgm:pt>
    <dgm:pt modelId="{E0FD378B-EA0A-43C1-8A45-91A8D763D209}" type="pres">
      <dgm:prSet presAssocID="{F5F60708-4249-4A39-B05D-306EB55B4540}" presName="Name0" presStyleCnt="0">
        <dgm:presLayoutVars>
          <dgm:dir/>
          <dgm:animLvl val="lvl"/>
          <dgm:resizeHandles val="exact"/>
        </dgm:presLayoutVars>
      </dgm:prSet>
      <dgm:spPr/>
      <dgm:t>
        <a:bodyPr/>
        <a:lstStyle/>
        <a:p>
          <a:endParaRPr lang="es-MX"/>
        </a:p>
      </dgm:t>
    </dgm:pt>
    <dgm:pt modelId="{D904F171-7A8A-40DF-8317-D80D0C8DAAEE}" type="pres">
      <dgm:prSet presAssocID="{E6084974-5958-4875-88F7-54B92190413D}" presName="compositeNode" presStyleCnt="0">
        <dgm:presLayoutVars>
          <dgm:bulletEnabled val="1"/>
        </dgm:presLayoutVars>
      </dgm:prSet>
      <dgm:spPr/>
    </dgm:pt>
    <dgm:pt modelId="{6434B911-4E2E-4C93-A49D-6222E1561E35}" type="pres">
      <dgm:prSet presAssocID="{E6084974-5958-4875-88F7-54B92190413D}" presName="bgRect" presStyleLbl="node1" presStyleIdx="0" presStyleCnt="3"/>
      <dgm:spPr/>
      <dgm:t>
        <a:bodyPr/>
        <a:lstStyle/>
        <a:p>
          <a:endParaRPr lang="es-MX"/>
        </a:p>
      </dgm:t>
    </dgm:pt>
    <dgm:pt modelId="{729B90F1-2CF8-4F95-8D78-A856DAF77BFB}" type="pres">
      <dgm:prSet presAssocID="{E6084974-5958-4875-88F7-54B92190413D}" presName="parentNode" presStyleLbl="node1" presStyleIdx="0" presStyleCnt="3">
        <dgm:presLayoutVars>
          <dgm:chMax val="0"/>
          <dgm:bulletEnabled val="1"/>
        </dgm:presLayoutVars>
      </dgm:prSet>
      <dgm:spPr/>
      <dgm:t>
        <a:bodyPr/>
        <a:lstStyle/>
        <a:p>
          <a:endParaRPr lang="es-MX"/>
        </a:p>
      </dgm:t>
    </dgm:pt>
    <dgm:pt modelId="{F4C44B21-85A8-4556-82DA-F126B1C41EC2}" type="pres">
      <dgm:prSet presAssocID="{E6084974-5958-4875-88F7-54B92190413D}" presName="childNode" presStyleLbl="node1" presStyleIdx="0" presStyleCnt="3">
        <dgm:presLayoutVars>
          <dgm:bulletEnabled val="1"/>
        </dgm:presLayoutVars>
      </dgm:prSet>
      <dgm:spPr/>
      <dgm:t>
        <a:bodyPr/>
        <a:lstStyle/>
        <a:p>
          <a:endParaRPr lang="es-MX"/>
        </a:p>
      </dgm:t>
    </dgm:pt>
    <dgm:pt modelId="{88BFD14B-9BFD-4E76-9DD4-AA677C35CA64}" type="pres">
      <dgm:prSet presAssocID="{C14720C8-2148-4D88-A023-94D70FE4DA31}" presName="hSp" presStyleCnt="0"/>
      <dgm:spPr/>
    </dgm:pt>
    <dgm:pt modelId="{C73D18A9-73DD-47B2-A23D-89B9D6D0C232}" type="pres">
      <dgm:prSet presAssocID="{C14720C8-2148-4D88-A023-94D70FE4DA31}" presName="vProcSp" presStyleCnt="0"/>
      <dgm:spPr/>
    </dgm:pt>
    <dgm:pt modelId="{C9CD84C1-299A-4F44-B9A3-B304B51103C9}" type="pres">
      <dgm:prSet presAssocID="{C14720C8-2148-4D88-A023-94D70FE4DA31}" presName="vSp1" presStyleCnt="0"/>
      <dgm:spPr/>
    </dgm:pt>
    <dgm:pt modelId="{DC99DC17-1C53-4761-ACBA-5C786BE00AA9}" type="pres">
      <dgm:prSet presAssocID="{C14720C8-2148-4D88-A023-94D70FE4DA31}" presName="simulatedConn" presStyleLbl="solidFgAcc1" presStyleIdx="0" presStyleCnt="2"/>
      <dgm:spPr/>
    </dgm:pt>
    <dgm:pt modelId="{F953D911-EDF1-4447-9D16-EB2E83677B12}" type="pres">
      <dgm:prSet presAssocID="{C14720C8-2148-4D88-A023-94D70FE4DA31}" presName="vSp2" presStyleCnt="0"/>
      <dgm:spPr/>
    </dgm:pt>
    <dgm:pt modelId="{2AB78450-079F-4958-9B8E-A1E9BB65BCBC}" type="pres">
      <dgm:prSet presAssocID="{C14720C8-2148-4D88-A023-94D70FE4DA31}" presName="sibTrans" presStyleCnt="0"/>
      <dgm:spPr/>
    </dgm:pt>
    <dgm:pt modelId="{71C0E0B3-0B64-4DE4-B4B0-84F82C8A628A}" type="pres">
      <dgm:prSet presAssocID="{48D34549-26CC-463C-AEA0-125DB381AFC4}" presName="compositeNode" presStyleCnt="0">
        <dgm:presLayoutVars>
          <dgm:bulletEnabled val="1"/>
        </dgm:presLayoutVars>
      </dgm:prSet>
      <dgm:spPr/>
    </dgm:pt>
    <dgm:pt modelId="{7B706B9A-0360-4961-B469-21AC43ED49D9}" type="pres">
      <dgm:prSet presAssocID="{48D34549-26CC-463C-AEA0-125DB381AFC4}" presName="bgRect" presStyleLbl="node1" presStyleIdx="1" presStyleCnt="3"/>
      <dgm:spPr/>
      <dgm:t>
        <a:bodyPr/>
        <a:lstStyle/>
        <a:p>
          <a:endParaRPr lang="es-MX"/>
        </a:p>
      </dgm:t>
    </dgm:pt>
    <dgm:pt modelId="{98CC04D7-7803-4171-A215-A3081BDF547E}" type="pres">
      <dgm:prSet presAssocID="{48D34549-26CC-463C-AEA0-125DB381AFC4}" presName="parentNode" presStyleLbl="node1" presStyleIdx="1" presStyleCnt="3">
        <dgm:presLayoutVars>
          <dgm:chMax val="0"/>
          <dgm:bulletEnabled val="1"/>
        </dgm:presLayoutVars>
      </dgm:prSet>
      <dgm:spPr/>
      <dgm:t>
        <a:bodyPr/>
        <a:lstStyle/>
        <a:p>
          <a:endParaRPr lang="es-MX"/>
        </a:p>
      </dgm:t>
    </dgm:pt>
    <dgm:pt modelId="{17C2CDBD-9BA4-49BB-BDC1-E9C74ED3ADBB}" type="pres">
      <dgm:prSet presAssocID="{48D34549-26CC-463C-AEA0-125DB381AFC4}" presName="childNode" presStyleLbl="node1" presStyleIdx="1" presStyleCnt="3">
        <dgm:presLayoutVars>
          <dgm:bulletEnabled val="1"/>
        </dgm:presLayoutVars>
      </dgm:prSet>
      <dgm:spPr/>
      <dgm:t>
        <a:bodyPr/>
        <a:lstStyle/>
        <a:p>
          <a:endParaRPr lang="es-MX"/>
        </a:p>
      </dgm:t>
    </dgm:pt>
    <dgm:pt modelId="{04886721-AD9E-4E1D-BF1D-7C9010BEA7F2}" type="pres">
      <dgm:prSet presAssocID="{A174D7B4-E016-4544-AD82-13E780C6E955}" presName="hSp" presStyleCnt="0"/>
      <dgm:spPr/>
    </dgm:pt>
    <dgm:pt modelId="{6E500573-F00B-4028-BDF4-0EAA3F2682BE}" type="pres">
      <dgm:prSet presAssocID="{A174D7B4-E016-4544-AD82-13E780C6E955}" presName="vProcSp" presStyleCnt="0"/>
      <dgm:spPr/>
    </dgm:pt>
    <dgm:pt modelId="{CFCBE37D-354B-4A65-944A-FA764F52AE2C}" type="pres">
      <dgm:prSet presAssocID="{A174D7B4-E016-4544-AD82-13E780C6E955}" presName="vSp1" presStyleCnt="0"/>
      <dgm:spPr/>
    </dgm:pt>
    <dgm:pt modelId="{8C91F3E2-D95C-4FD1-83A3-3BEE54A4B316}" type="pres">
      <dgm:prSet presAssocID="{A174D7B4-E016-4544-AD82-13E780C6E955}" presName="simulatedConn" presStyleLbl="solidFgAcc1" presStyleIdx="1" presStyleCnt="2"/>
      <dgm:spPr/>
    </dgm:pt>
    <dgm:pt modelId="{9190C907-0B70-4764-B6A3-2CD1D4C7AFDA}" type="pres">
      <dgm:prSet presAssocID="{A174D7B4-E016-4544-AD82-13E780C6E955}" presName="vSp2" presStyleCnt="0"/>
      <dgm:spPr/>
    </dgm:pt>
    <dgm:pt modelId="{5FA49528-11BB-4D0F-8F28-7F79D8345143}" type="pres">
      <dgm:prSet presAssocID="{A174D7B4-E016-4544-AD82-13E780C6E955}" presName="sibTrans" presStyleCnt="0"/>
      <dgm:spPr/>
    </dgm:pt>
    <dgm:pt modelId="{B504E458-1438-4E16-97AD-09A4A74845F6}" type="pres">
      <dgm:prSet presAssocID="{7B74D7CA-B80D-4C3A-8319-1133C4C15B3D}" presName="compositeNode" presStyleCnt="0">
        <dgm:presLayoutVars>
          <dgm:bulletEnabled val="1"/>
        </dgm:presLayoutVars>
      </dgm:prSet>
      <dgm:spPr/>
    </dgm:pt>
    <dgm:pt modelId="{64063848-CA3E-4875-A99F-DF55335CDAAF}" type="pres">
      <dgm:prSet presAssocID="{7B74D7CA-B80D-4C3A-8319-1133C4C15B3D}" presName="bgRect" presStyleLbl="node1" presStyleIdx="2" presStyleCnt="3"/>
      <dgm:spPr/>
      <dgm:t>
        <a:bodyPr/>
        <a:lstStyle/>
        <a:p>
          <a:endParaRPr lang="es-MX"/>
        </a:p>
      </dgm:t>
    </dgm:pt>
    <dgm:pt modelId="{A645A9DA-D49F-4A1A-82FA-7A9E8D1D2993}" type="pres">
      <dgm:prSet presAssocID="{7B74D7CA-B80D-4C3A-8319-1133C4C15B3D}" presName="parentNode" presStyleLbl="node1" presStyleIdx="2" presStyleCnt="3">
        <dgm:presLayoutVars>
          <dgm:chMax val="0"/>
          <dgm:bulletEnabled val="1"/>
        </dgm:presLayoutVars>
      </dgm:prSet>
      <dgm:spPr/>
      <dgm:t>
        <a:bodyPr/>
        <a:lstStyle/>
        <a:p>
          <a:endParaRPr lang="es-MX"/>
        </a:p>
      </dgm:t>
    </dgm:pt>
    <dgm:pt modelId="{C5F94504-637B-427F-A3E0-1EF5C2288B66}" type="pres">
      <dgm:prSet presAssocID="{7B74D7CA-B80D-4C3A-8319-1133C4C15B3D}" presName="childNode" presStyleLbl="node1" presStyleIdx="2" presStyleCnt="3">
        <dgm:presLayoutVars>
          <dgm:bulletEnabled val="1"/>
        </dgm:presLayoutVars>
      </dgm:prSet>
      <dgm:spPr/>
      <dgm:t>
        <a:bodyPr/>
        <a:lstStyle/>
        <a:p>
          <a:endParaRPr lang="es-MX"/>
        </a:p>
      </dgm:t>
    </dgm:pt>
  </dgm:ptLst>
  <dgm:cxnLst>
    <dgm:cxn modelId="{CC43E3E8-FDF5-467F-B3BF-16FC0BAF1B33}" type="presOf" srcId="{D6FC38A7-0D36-46F9-AA24-1CD9F0FA58E1}" destId="{C5F94504-637B-427F-A3E0-1EF5C2288B66}" srcOrd="0" destOrd="0" presId="urn:microsoft.com/office/officeart/2005/8/layout/hProcess7"/>
    <dgm:cxn modelId="{879BEF7C-5A57-4039-87F1-A6A78952BC58}" srcId="{F5F60708-4249-4A39-B05D-306EB55B4540}" destId="{E6084974-5958-4875-88F7-54B92190413D}" srcOrd="0" destOrd="0" parTransId="{F22D77F5-97D1-4557-98F6-80BD98B0BED0}" sibTransId="{C14720C8-2148-4D88-A023-94D70FE4DA31}"/>
    <dgm:cxn modelId="{692A62EE-489B-43AD-B380-5622D8C94D4B}" type="presOf" srcId="{E6084974-5958-4875-88F7-54B92190413D}" destId="{729B90F1-2CF8-4F95-8D78-A856DAF77BFB}" srcOrd="1" destOrd="0" presId="urn:microsoft.com/office/officeart/2005/8/layout/hProcess7"/>
    <dgm:cxn modelId="{69BC45C5-1C60-47EA-B12C-A5AAAA41FEAF}" srcId="{48D34549-26CC-463C-AEA0-125DB381AFC4}" destId="{36DC5008-45CB-434A-BAB0-919073DD9DFB}" srcOrd="0" destOrd="0" parTransId="{000E886E-E7B9-4B2D-B070-8B887D16D67A}" sibTransId="{B2B2BE7A-E5B0-4DDB-8E24-CCC38B5737D3}"/>
    <dgm:cxn modelId="{FF043791-69C8-4744-BB58-C6D5990AB24C}" type="presOf" srcId="{7B74D7CA-B80D-4C3A-8319-1133C4C15B3D}" destId="{A645A9DA-D49F-4A1A-82FA-7A9E8D1D2993}" srcOrd="1" destOrd="0" presId="urn:microsoft.com/office/officeart/2005/8/layout/hProcess7"/>
    <dgm:cxn modelId="{B49F27C0-288A-4046-8C75-6FAFACB5A58D}" type="presOf" srcId="{36DC5008-45CB-434A-BAB0-919073DD9DFB}" destId="{17C2CDBD-9BA4-49BB-BDC1-E9C74ED3ADBB}" srcOrd="0" destOrd="0" presId="urn:microsoft.com/office/officeart/2005/8/layout/hProcess7"/>
    <dgm:cxn modelId="{24FB49D8-28C4-4878-9F24-CE4B64022880}" type="presOf" srcId="{7B74D7CA-B80D-4C3A-8319-1133C4C15B3D}" destId="{64063848-CA3E-4875-A99F-DF55335CDAAF}" srcOrd="0" destOrd="0" presId="urn:microsoft.com/office/officeart/2005/8/layout/hProcess7"/>
    <dgm:cxn modelId="{6CA60319-A710-4C5B-8977-2F91EE9A6CE2}" type="presOf" srcId="{48D34549-26CC-463C-AEA0-125DB381AFC4}" destId="{7B706B9A-0360-4961-B469-21AC43ED49D9}" srcOrd="0" destOrd="0" presId="urn:microsoft.com/office/officeart/2005/8/layout/hProcess7"/>
    <dgm:cxn modelId="{BB80FF54-2F59-43CE-A8A4-F354FCC9C34A}" type="presOf" srcId="{56BE8EDE-9A5E-417B-ABA9-B72D283F4333}" destId="{F4C44B21-85A8-4556-82DA-F126B1C41EC2}" srcOrd="0" destOrd="0" presId="urn:microsoft.com/office/officeart/2005/8/layout/hProcess7"/>
    <dgm:cxn modelId="{532206C0-924E-4AED-A107-3B445EE3D852}" type="presOf" srcId="{F5F60708-4249-4A39-B05D-306EB55B4540}" destId="{E0FD378B-EA0A-43C1-8A45-91A8D763D209}" srcOrd="0" destOrd="0" presId="urn:microsoft.com/office/officeart/2005/8/layout/hProcess7"/>
    <dgm:cxn modelId="{A6EC558E-5794-4C9D-85A6-38EA54B4C2D5}" srcId="{7B74D7CA-B80D-4C3A-8319-1133C4C15B3D}" destId="{D6FC38A7-0D36-46F9-AA24-1CD9F0FA58E1}" srcOrd="0" destOrd="0" parTransId="{29E9C0CC-6C73-486C-9F03-082DA962163C}" sibTransId="{99B6665D-2197-4BB6-AE86-064536E9E3A8}"/>
    <dgm:cxn modelId="{7A6079DB-7EB7-44B5-8575-906445891701}" srcId="{F5F60708-4249-4A39-B05D-306EB55B4540}" destId="{7B74D7CA-B80D-4C3A-8319-1133C4C15B3D}" srcOrd="2" destOrd="0" parTransId="{DB267A75-E799-4E0D-8450-C49C7696CBCF}" sibTransId="{EB3D6652-72CC-4105-8A5A-6A190A2A681B}"/>
    <dgm:cxn modelId="{32F034D1-BFAD-4B9D-9563-866863F89944}" type="presOf" srcId="{48D34549-26CC-463C-AEA0-125DB381AFC4}" destId="{98CC04D7-7803-4171-A215-A3081BDF547E}" srcOrd="1" destOrd="0" presId="urn:microsoft.com/office/officeart/2005/8/layout/hProcess7"/>
    <dgm:cxn modelId="{EFDA88E5-8325-4E38-8D0A-6E006A66FC06}" srcId="{E6084974-5958-4875-88F7-54B92190413D}" destId="{56BE8EDE-9A5E-417B-ABA9-B72D283F4333}" srcOrd="0" destOrd="0" parTransId="{A2DF0053-EB5F-4C60-A4D0-4EF98F1F766F}" sibTransId="{AAA41D4F-869A-4EFD-900F-343EBA533009}"/>
    <dgm:cxn modelId="{3440C34E-0ACB-4391-8E50-2B02F5ABB695}" type="presOf" srcId="{E6084974-5958-4875-88F7-54B92190413D}" destId="{6434B911-4E2E-4C93-A49D-6222E1561E35}" srcOrd="0" destOrd="0" presId="urn:microsoft.com/office/officeart/2005/8/layout/hProcess7"/>
    <dgm:cxn modelId="{2E131113-1FA6-4AA6-AE93-3762A2C56103}" srcId="{F5F60708-4249-4A39-B05D-306EB55B4540}" destId="{48D34549-26CC-463C-AEA0-125DB381AFC4}" srcOrd="1" destOrd="0" parTransId="{A21AE856-0F19-4872-984A-376791BCF17B}" sibTransId="{A174D7B4-E016-4544-AD82-13E780C6E955}"/>
    <dgm:cxn modelId="{4C3A26CA-FCEF-45CD-9C08-F4CF8ECB517C}" type="presParOf" srcId="{E0FD378B-EA0A-43C1-8A45-91A8D763D209}" destId="{D904F171-7A8A-40DF-8317-D80D0C8DAAEE}" srcOrd="0" destOrd="0" presId="urn:microsoft.com/office/officeart/2005/8/layout/hProcess7"/>
    <dgm:cxn modelId="{0C2262F8-F1DB-456A-8218-03B7152B764A}" type="presParOf" srcId="{D904F171-7A8A-40DF-8317-D80D0C8DAAEE}" destId="{6434B911-4E2E-4C93-A49D-6222E1561E35}" srcOrd="0" destOrd="0" presId="urn:microsoft.com/office/officeart/2005/8/layout/hProcess7"/>
    <dgm:cxn modelId="{CE981621-3742-45A7-81AA-BA86CA003893}" type="presParOf" srcId="{D904F171-7A8A-40DF-8317-D80D0C8DAAEE}" destId="{729B90F1-2CF8-4F95-8D78-A856DAF77BFB}" srcOrd="1" destOrd="0" presId="urn:microsoft.com/office/officeart/2005/8/layout/hProcess7"/>
    <dgm:cxn modelId="{12FAC3C4-1625-4DD5-B969-EC2579BB1778}" type="presParOf" srcId="{D904F171-7A8A-40DF-8317-D80D0C8DAAEE}" destId="{F4C44B21-85A8-4556-82DA-F126B1C41EC2}" srcOrd="2" destOrd="0" presId="urn:microsoft.com/office/officeart/2005/8/layout/hProcess7"/>
    <dgm:cxn modelId="{C3CF6C1F-DE68-4DC0-B9F7-93B957868AC6}" type="presParOf" srcId="{E0FD378B-EA0A-43C1-8A45-91A8D763D209}" destId="{88BFD14B-9BFD-4E76-9DD4-AA677C35CA64}" srcOrd="1" destOrd="0" presId="urn:microsoft.com/office/officeart/2005/8/layout/hProcess7"/>
    <dgm:cxn modelId="{A48186E8-6D17-4B82-B7B4-6A102593AD95}" type="presParOf" srcId="{E0FD378B-EA0A-43C1-8A45-91A8D763D209}" destId="{C73D18A9-73DD-47B2-A23D-89B9D6D0C232}" srcOrd="2" destOrd="0" presId="urn:microsoft.com/office/officeart/2005/8/layout/hProcess7"/>
    <dgm:cxn modelId="{8C137756-3293-4264-BDE2-EB2D189EF066}" type="presParOf" srcId="{C73D18A9-73DD-47B2-A23D-89B9D6D0C232}" destId="{C9CD84C1-299A-4F44-B9A3-B304B51103C9}" srcOrd="0" destOrd="0" presId="urn:microsoft.com/office/officeart/2005/8/layout/hProcess7"/>
    <dgm:cxn modelId="{89F63900-ADDA-4802-AE08-40CD98E70DA5}" type="presParOf" srcId="{C73D18A9-73DD-47B2-A23D-89B9D6D0C232}" destId="{DC99DC17-1C53-4761-ACBA-5C786BE00AA9}" srcOrd="1" destOrd="0" presId="urn:microsoft.com/office/officeart/2005/8/layout/hProcess7"/>
    <dgm:cxn modelId="{B3667DA6-9457-4289-B14C-4AB23A6875EC}" type="presParOf" srcId="{C73D18A9-73DD-47B2-A23D-89B9D6D0C232}" destId="{F953D911-EDF1-4447-9D16-EB2E83677B12}" srcOrd="2" destOrd="0" presId="urn:microsoft.com/office/officeart/2005/8/layout/hProcess7"/>
    <dgm:cxn modelId="{FBE2EF5B-37FC-4C42-9283-A255476EAC1A}" type="presParOf" srcId="{E0FD378B-EA0A-43C1-8A45-91A8D763D209}" destId="{2AB78450-079F-4958-9B8E-A1E9BB65BCBC}" srcOrd="3" destOrd="0" presId="urn:microsoft.com/office/officeart/2005/8/layout/hProcess7"/>
    <dgm:cxn modelId="{800E8802-4D93-4F60-A69C-94301455E11A}" type="presParOf" srcId="{E0FD378B-EA0A-43C1-8A45-91A8D763D209}" destId="{71C0E0B3-0B64-4DE4-B4B0-84F82C8A628A}" srcOrd="4" destOrd="0" presId="urn:microsoft.com/office/officeart/2005/8/layout/hProcess7"/>
    <dgm:cxn modelId="{E08BAA08-9017-4F3C-9C52-653A288321DF}" type="presParOf" srcId="{71C0E0B3-0B64-4DE4-B4B0-84F82C8A628A}" destId="{7B706B9A-0360-4961-B469-21AC43ED49D9}" srcOrd="0" destOrd="0" presId="urn:microsoft.com/office/officeart/2005/8/layout/hProcess7"/>
    <dgm:cxn modelId="{F5171B39-378E-4E3A-A800-DFE3F33BBD79}" type="presParOf" srcId="{71C0E0B3-0B64-4DE4-B4B0-84F82C8A628A}" destId="{98CC04D7-7803-4171-A215-A3081BDF547E}" srcOrd="1" destOrd="0" presId="urn:microsoft.com/office/officeart/2005/8/layout/hProcess7"/>
    <dgm:cxn modelId="{96720414-FECD-4AD2-BEAC-79D0A43E24F9}" type="presParOf" srcId="{71C0E0B3-0B64-4DE4-B4B0-84F82C8A628A}" destId="{17C2CDBD-9BA4-49BB-BDC1-E9C74ED3ADBB}" srcOrd="2" destOrd="0" presId="urn:microsoft.com/office/officeart/2005/8/layout/hProcess7"/>
    <dgm:cxn modelId="{447E17EA-B94B-4842-BB15-7BA622F06F92}" type="presParOf" srcId="{E0FD378B-EA0A-43C1-8A45-91A8D763D209}" destId="{04886721-AD9E-4E1D-BF1D-7C9010BEA7F2}" srcOrd="5" destOrd="0" presId="urn:microsoft.com/office/officeart/2005/8/layout/hProcess7"/>
    <dgm:cxn modelId="{E9EB9D9C-B4F2-4732-A19B-C4DCB15B04A3}" type="presParOf" srcId="{E0FD378B-EA0A-43C1-8A45-91A8D763D209}" destId="{6E500573-F00B-4028-BDF4-0EAA3F2682BE}" srcOrd="6" destOrd="0" presId="urn:microsoft.com/office/officeart/2005/8/layout/hProcess7"/>
    <dgm:cxn modelId="{90E817FF-CF4B-479C-9BBD-DAF1378C1790}" type="presParOf" srcId="{6E500573-F00B-4028-BDF4-0EAA3F2682BE}" destId="{CFCBE37D-354B-4A65-944A-FA764F52AE2C}" srcOrd="0" destOrd="0" presId="urn:microsoft.com/office/officeart/2005/8/layout/hProcess7"/>
    <dgm:cxn modelId="{D48F87EF-D63A-4779-AC97-BEDC4DAD319E}" type="presParOf" srcId="{6E500573-F00B-4028-BDF4-0EAA3F2682BE}" destId="{8C91F3E2-D95C-4FD1-83A3-3BEE54A4B316}" srcOrd="1" destOrd="0" presId="urn:microsoft.com/office/officeart/2005/8/layout/hProcess7"/>
    <dgm:cxn modelId="{E88E88D6-1A02-44D4-9F48-4FDBA7525672}" type="presParOf" srcId="{6E500573-F00B-4028-BDF4-0EAA3F2682BE}" destId="{9190C907-0B70-4764-B6A3-2CD1D4C7AFDA}" srcOrd="2" destOrd="0" presId="urn:microsoft.com/office/officeart/2005/8/layout/hProcess7"/>
    <dgm:cxn modelId="{500120C3-656F-4E7C-940E-D8E8805722FF}" type="presParOf" srcId="{E0FD378B-EA0A-43C1-8A45-91A8D763D209}" destId="{5FA49528-11BB-4D0F-8F28-7F79D8345143}" srcOrd="7" destOrd="0" presId="urn:microsoft.com/office/officeart/2005/8/layout/hProcess7"/>
    <dgm:cxn modelId="{34BF8799-9248-42A0-9138-7B0F95D31048}" type="presParOf" srcId="{E0FD378B-EA0A-43C1-8A45-91A8D763D209}" destId="{B504E458-1438-4E16-97AD-09A4A74845F6}" srcOrd="8" destOrd="0" presId="urn:microsoft.com/office/officeart/2005/8/layout/hProcess7"/>
    <dgm:cxn modelId="{04B44596-867A-4E9F-83EF-8A9086ADBC93}" type="presParOf" srcId="{B504E458-1438-4E16-97AD-09A4A74845F6}" destId="{64063848-CA3E-4875-A99F-DF55335CDAAF}" srcOrd="0" destOrd="0" presId="urn:microsoft.com/office/officeart/2005/8/layout/hProcess7"/>
    <dgm:cxn modelId="{741C313E-2C07-43CC-B333-F3D2AC113540}" type="presParOf" srcId="{B504E458-1438-4E16-97AD-09A4A74845F6}" destId="{A645A9DA-D49F-4A1A-82FA-7A9E8D1D2993}" srcOrd="1" destOrd="0" presId="urn:microsoft.com/office/officeart/2005/8/layout/hProcess7"/>
    <dgm:cxn modelId="{F8CC5BF8-A91C-4B91-852C-4AB510CFD6B9}" type="presParOf" srcId="{B504E458-1438-4E16-97AD-09A4A74845F6}" destId="{C5F94504-637B-427F-A3E0-1EF5C2288B66}" srcOrd="2" destOrd="0" presId="urn:microsoft.com/office/officeart/2005/8/layout/hProcess7"/>
  </dgm:cxnLst>
  <dgm:bg/>
  <dgm:whole/>
</dgm:dataModel>
</file>

<file path=ppt/diagrams/data14.xml><?xml version="1.0" encoding="utf-8"?>
<dgm:dataModel xmlns:dgm="http://schemas.openxmlformats.org/drawingml/2006/diagram" xmlns:a="http://schemas.openxmlformats.org/drawingml/2006/main">
  <dgm:ptLst>
    <dgm:pt modelId="{6E13C5D6-45BB-42F1-BDC7-5D601D44B1F0}" type="doc">
      <dgm:prSet loTypeId="urn:microsoft.com/office/officeart/2005/8/layout/chevron1" loCatId="process" qsTypeId="urn:microsoft.com/office/officeart/2005/8/quickstyle/simple1" qsCatId="simple" csTypeId="urn:microsoft.com/office/officeart/2005/8/colors/accent1_2" csCatId="accent1" phldr="1"/>
      <dgm:spPr/>
    </dgm:pt>
    <dgm:pt modelId="{CF3E008A-0371-46F7-A980-441735F30F2D}">
      <dgm:prSet phldrT="[Texto]"/>
      <dgm:spPr/>
      <dgm:t>
        <a:bodyPr/>
        <a:lstStyle/>
        <a:p>
          <a:r>
            <a:rPr lang="es-MX" dirty="0" smtClean="0"/>
            <a:t>Letras </a:t>
          </a:r>
          <a:endParaRPr lang="es-MX" dirty="0"/>
        </a:p>
      </dgm:t>
    </dgm:pt>
    <dgm:pt modelId="{8896E3A7-FC5C-42FB-AD34-41C475A95AC3}" type="parTrans" cxnId="{B22E1417-3AC1-490E-9A08-B2702B4450AA}">
      <dgm:prSet/>
      <dgm:spPr/>
      <dgm:t>
        <a:bodyPr/>
        <a:lstStyle/>
        <a:p>
          <a:endParaRPr lang="es-MX"/>
        </a:p>
      </dgm:t>
    </dgm:pt>
    <dgm:pt modelId="{DCC8B73C-5002-4156-BCA1-5B86F2D7991C}" type="sibTrans" cxnId="{B22E1417-3AC1-490E-9A08-B2702B4450AA}">
      <dgm:prSet/>
      <dgm:spPr/>
      <dgm:t>
        <a:bodyPr/>
        <a:lstStyle/>
        <a:p>
          <a:endParaRPr lang="es-MX"/>
        </a:p>
      </dgm:t>
    </dgm:pt>
    <dgm:pt modelId="{31139823-ACF0-4D9A-9780-2D1470A450E2}">
      <dgm:prSet phldrT="[Texto]"/>
      <dgm:spPr/>
      <dgm:t>
        <a:bodyPr/>
        <a:lstStyle/>
        <a:p>
          <a:r>
            <a:rPr lang="es-MX" dirty="0" smtClean="0"/>
            <a:t>Ciencia </a:t>
          </a:r>
          <a:endParaRPr lang="es-MX" dirty="0"/>
        </a:p>
      </dgm:t>
    </dgm:pt>
    <dgm:pt modelId="{22DF617C-0174-4596-962D-78C94ED9005B}" type="parTrans" cxnId="{2E8AA939-54FE-4BAF-9470-6C6FF2CB4BD0}">
      <dgm:prSet/>
      <dgm:spPr/>
      <dgm:t>
        <a:bodyPr/>
        <a:lstStyle/>
        <a:p>
          <a:endParaRPr lang="es-MX"/>
        </a:p>
      </dgm:t>
    </dgm:pt>
    <dgm:pt modelId="{F1B826BB-7914-40AA-BFCD-9C403C6CFB28}" type="sibTrans" cxnId="{2E8AA939-54FE-4BAF-9470-6C6FF2CB4BD0}">
      <dgm:prSet/>
      <dgm:spPr/>
      <dgm:t>
        <a:bodyPr/>
        <a:lstStyle/>
        <a:p>
          <a:endParaRPr lang="es-MX"/>
        </a:p>
      </dgm:t>
    </dgm:pt>
    <dgm:pt modelId="{D7A233A7-B95F-493D-ACB9-E10E36C116C1}" type="pres">
      <dgm:prSet presAssocID="{6E13C5D6-45BB-42F1-BDC7-5D601D44B1F0}" presName="Name0" presStyleCnt="0">
        <dgm:presLayoutVars>
          <dgm:dir/>
          <dgm:animLvl val="lvl"/>
          <dgm:resizeHandles val="exact"/>
        </dgm:presLayoutVars>
      </dgm:prSet>
      <dgm:spPr/>
    </dgm:pt>
    <dgm:pt modelId="{998060F1-45F8-47DD-B589-24A16934A781}" type="pres">
      <dgm:prSet presAssocID="{CF3E008A-0371-46F7-A980-441735F30F2D}" presName="parTxOnly" presStyleLbl="node1" presStyleIdx="0" presStyleCnt="2">
        <dgm:presLayoutVars>
          <dgm:chMax val="0"/>
          <dgm:chPref val="0"/>
          <dgm:bulletEnabled val="1"/>
        </dgm:presLayoutVars>
      </dgm:prSet>
      <dgm:spPr/>
      <dgm:t>
        <a:bodyPr/>
        <a:lstStyle/>
        <a:p>
          <a:endParaRPr lang="es-MX"/>
        </a:p>
      </dgm:t>
    </dgm:pt>
    <dgm:pt modelId="{7D6B8F44-2123-447F-9B91-0CEE3BA8A55A}" type="pres">
      <dgm:prSet presAssocID="{DCC8B73C-5002-4156-BCA1-5B86F2D7991C}" presName="parTxOnlySpace" presStyleCnt="0"/>
      <dgm:spPr/>
    </dgm:pt>
    <dgm:pt modelId="{310CA7D3-E2EF-4544-85C4-3F0D3272BC95}" type="pres">
      <dgm:prSet presAssocID="{31139823-ACF0-4D9A-9780-2D1470A450E2}" presName="parTxOnly" presStyleLbl="node1" presStyleIdx="1" presStyleCnt="2">
        <dgm:presLayoutVars>
          <dgm:chMax val="0"/>
          <dgm:chPref val="0"/>
          <dgm:bulletEnabled val="1"/>
        </dgm:presLayoutVars>
      </dgm:prSet>
      <dgm:spPr/>
      <dgm:t>
        <a:bodyPr/>
        <a:lstStyle/>
        <a:p>
          <a:endParaRPr lang="es-MX"/>
        </a:p>
      </dgm:t>
    </dgm:pt>
  </dgm:ptLst>
  <dgm:cxnLst>
    <dgm:cxn modelId="{A124FB21-E00B-4FC0-ABC4-930B32DDCB25}" type="presOf" srcId="{6E13C5D6-45BB-42F1-BDC7-5D601D44B1F0}" destId="{D7A233A7-B95F-493D-ACB9-E10E36C116C1}" srcOrd="0" destOrd="0" presId="urn:microsoft.com/office/officeart/2005/8/layout/chevron1"/>
    <dgm:cxn modelId="{2E8AA939-54FE-4BAF-9470-6C6FF2CB4BD0}" srcId="{6E13C5D6-45BB-42F1-BDC7-5D601D44B1F0}" destId="{31139823-ACF0-4D9A-9780-2D1470A450E2}" srcOrd="1" destOrd="0" parTransId="{22DF617C-0174-4596-962D-78C94ED9005B}" sibTransId="{F1B826BB-7914-40AA-BFCD-9C403C6CFB28}"/>
    <dgm:cxn modelId="{B22E1417-3AC1-490E-9A08-B2702B4450AA}" srcId="{6E13C5D6-45BB-42F1-BDC7-5D601D44B1F0}" destId="{CF3E008A-0371-46F7-A980-441735F30F2D}" srcOrd="0" destOrd="0" parTransId="{8896E3A7-FC5C-42FB-AD34-41C475A95AC3}" sibTransId="{DCC8B73C-5002-4156-BCA1-5B86F2D7991C}"/>
    <dgm:cxn modelId="{41D741B5-FAAF-4218-B8DC-C90124AE6EFE}" type="presOf" srcId="{CF3E008A-0371-46F7-A980-441735F30F2D}" destId="{998060F1-45F8-47DD-B589-24A16934A781}" srcOrd="0" destOrd="0" presId="urn:microsoft.com/office/officeart/2005/8/layout/chevron1"/>
    <dgm:cxn modelId="{309BDD18-4FEC-4921-9A34-0A06F7F006E6}" type="presOf" srcId="{31139823-ACF0-4D9A-9780-2D1470A450E2}" destId="{310CA7D3-E2EF-4544-85C4-3F0D3272BC95}" srcOrd="0" destOrd="0" presId="urn:microsoft.com/office/officeart/2005/8/layout/chevron1"/>
    <dgm:cxn modelId="{B326BC91-17FD-41BD-917E-37F91BB5EC58}" type="presParOf" srcId="{D7A233A7-B95F-493D-ACB9-E10E36C116C1}" destId="{998060F1-45F8-47DD-B589-24A16934A781}" srcOrd="0" destOrd="0" presId="urn:microsoft.com/office/officeart/2005/8/layout/chevron1"/>
    <dgm:cxn modelId="{1772DDDE-A679-4503-9261-A26271E57C59}" type="presParOf" srcId="{D7A233A7-B95F-493D-ACB9-E10E36C116C1}" destId="{7D6B8F44-2123-447F-9B91-0CEE3BA8A55A}" srcOrd="1" destOrd="0" presId="urn:microsoft.com/office/officeart/2005/8/layout/chevron1"/>
    <dgm:cxn modelId="{A8169C25-6372-4237-942F-49BD381E4D4E}" type="presParOf" srcId="{D7A233A7-B95F-493D-ACB9-E10E36C116C1}" destId="{310CA7D3-E2EF-4544-85C4-3F0D3272BC95}" srcOrd="2" destOrd="0" presId="urn:microsoft.com/office/officeart/2005/8/layout/chevron1"/>
  </dgm:cxnLst>
  <dgm:bg/>
  <dgm:whole/>
</dgm:dataModel>
</file>

<file path=ppt/diagrams/data15.xml><?xml version="1.0" encoding="utf-8"?>
<dgm:dataModel xmlns:dgm="http://schemas.openxmlformats.org/drawingml/2006/diagram" xmlns:a="http://schemas.openxmlformats.org/drawingml/2006/main">
  <dgm:ptLst>
    <dgm:pt modelId="{6E13C5D6-45BB-42F1-BDC7-5D601D44B1F0}" type="doc">
      <dgm:prSet loTypeId="urn:microsoft.com/office/officeart/2005/8/layout/chevron1" loCatId="process" qsTypeId="urn:microsoft.com/office/officeart/2005/8/quickstyle/simple1" qsCatId="simple" csTypeId="urn:microsoft.com/office/officeart/2005/8/colors/accent1_2" csCatId="accent1" phldr="1"/>
      <dgm:spPr/>
    </dgm:pt>
    <dgm:pt modelId="{CF3E008A-0371-46F7-A980-441735F30F2D}">
      <dgm:prSet phldrT="[Texto]"/>
      <dgm:spPr/>
      <dgm:t>
        <a:bodyPr/>
        <a:lstStyle/>
        <a:p>
          <a:r>
            <a:rPr lang="es-MX" dirty="0" smtClean="0"/>
            <a:t>Escribir la ciencia  </a:t>
          </a:r>
          <a:endParaRPr lang="es-MX" dirty="0"/>
        </a:p>
      </dgm:t>
    </dgm:pt>
    <dgm:pt modelId="{8896E3A7-FC5C-42FB-AD34-41C475A95AC3}" type="parTrans" cxnId="{B22E1417-3AC1-490E-9A08-B2702B4450AA}">
      <dgm:prSet/>
      <dgm:spPr/>
      <dgm:t>
        <a:bodyPr/>
        <a:lstStyle/>
        <a:p>
          <a:endParaRPr lang="es-MX"/>
        </a:p>
      </dgm:t>
    </dgm:pt>
    <dgm:pt modelId="{DCC8B73C-5002-4156-BCA1-5B86F2D7991C}" type="sibTrans" cxnId="{B22E1417-3AC1-490E-9A08-B2702B4450AA}">
      <dgm:prSet/>
      <dgm:spPr/>
      <dgm:t>
        <a:bodyPr/>
        <a:lstStyle/>
        <a:p>
          <a:endParaRPr lang="es-MX"/>
        </a:p>
      </dgm:t>
    </dgm:pt>
    <dgm:pt modelId="{31139823-ACF0-4D9A-9780-2D1470A450E2}">
      <dgm:prSet phldrT="[Texto]"/>
      <dgm:spPr/>
      <dgm:t>
        <a:bodyPr/>
        <a:lstStyle/>
        <a:p>
          <a:r>
            <a:rPr lang="es-MX" dirty="0" smtClean="0"/>
            <a:t>El</a:t>
          </a:r>
          <a:r>
            <a:rPr lang="es-MX" baseline="0" dirty="0" smtClean="0"/>
            <a:t> desinterés por la escritura </a:t>
          </a:r>
          <a:endParaRPr lang="es-MX" dirty="0"/>
        </a:p>
      </dgm:t>
    </dgm:pt>
    <dgm:pt modelId="{22DF617C-0174-4596-962D-78C94ED9005B}" type="parTrans" cxnId="{2E8AA939-54FE-4BAF-9470-6C6FF2CB4BD0}">
      <dgm:prSet/>
      <dgm:spPr/>
      <dgm:t>
        <a:bodyPr/>
        <a:lstStyle/>
        <a:p>
          <a:endParaRPr lang="es-MX"/>
        </a:p>
      </dgm:t>
    </dgm:pt>
    <dgm:pt modelId="{F1B826BB-7914-40AA-BFCD-9C403C6CFB28}" type="sibTrans" cxnId="{2E8AA939-54FE-4BAF-9470-6C6FF2CB4BD0}">
      <dgm:prSet/>
      <dgm:spPr/>
      <dgm:t>
        <a:bodyPr/>
        <a:lstStyle/>
        <a:p>
          <a:endParaRPr lang="es-MX"/>
        </a:p>
      </dgm:t>
    </dgm:pt>
    <dgm:pt modelId="{21A65557-DB54-4195-9339-8957725FE802}">
      <dgm:prSet phldrT="[Texto]"/>
      <dgm:spPr/>
      <dgm:t>
        <a:bodyPr/>
        <a:lstStyle/>
        <a:p>
          <a:r>
            <a:rPr lang="es-MX" dirty="0" smtClean="0"/>
            <a:t>Escritura y literatura </a:t>
          </a:r>
          <a:endParaRPr lang="es-MX" dirty="0"/>
        </a:p>
      </dgm:t>
    </dgm:pt>
    <dgm:pt modelId="{D0CEC8A0-97FF-4C08-997B-86CC2930B365}" type="parTrans" cxnId="{3A7E9C53-93E4-4B38-BA1A-B2FDC13F3B3B}">
      <dgm:prSet/>
      <dgm:spPr/>
    </dgm:pt>
    <dgm:pt modelId="{01F876AA-72AE-4AE4-BCDD-9F36B4623CD6}" type="sibTrans" cxnId="{3A7E9C53-93E4-4B38-BA1A-B2FDC13F3B3B}">
      <dgm:prSet/>
      <dgm:spPr/>
    </dgm:pt>
    <dgm:pt modelId="{D7A233A7-B95F-493D-ACB9-E10E36C116C1}" type="pres">
      <dgm:prSet presAssocID="{6E13C5D6-45BB-42F1-BDC7-5D601D44B1F0}" presName="Name0" presStyleCnt="0">
        <dgm:presLayoutVars>
          <dgm:dir/>
          <dgm:animLvl val="lvl"/>
          <dgm:resizeHandles val="exact"/>
        </dgm:presLayoutVars>
      </dgm:prSet>
      <dgm:spPr/>
    </dgm:pt>
    <dgm:pt modelId="{998060F1-45F8-47DD-B589-24A16934A781}" type="pres">
      <dgm:prSet presAssocID="{CF3E008A-0371-46F7-A980-441735F30F2D}" presName="parTxOnly" presStyleLbl="node1" presStyleIdx="0" presStyleCnt="3">
        <dgm:presLayoutVars>
          <dgm:chMax val="0"/>
          <dgm:chPref val="0"/>
          <dgm:bulletEnabled val="1"/>
        </dgm:presLayoutVars>
      </dgm:prSet>
      <dgm:spPr/>
      <dgm:t>
        <a:bodyPr/>
        <a:lstStyle/>
        <a:p>
          <a:endParaRPr lang="es-MX"/>
        </a:p>
      </dgm:t>
    </dgm:pt>
    <dgm:pt modelId="{7D6B8F44-2123-447F-9B91-0CEE3BA8A55A}" type="pres">
      <dgm:prSet presAssocID="{DCC8B73C-5002-4156-BCA1-5B86F2D7991C}" presName="parTxOnlySpace" presStyleCnt="0"/>
      <dgm:spPr/>
    </dgm:pt>
    <dgm:pt modelId="{310CA7D3-E2EF-4544-85C4-3F0D3272BC95}" type="pres">
      <dgm:prSet presAssocID="{31139823-ACF0-4D9A-9780-2D1470A450E2}" presName="parTxOnly" presStyleLbl="node1" presStyleIdx="1" presStyleCnt="3">
        <dgm:presLayoutVars>
          <dgm:chMax val="0"/>
          <dgm:chPref val="0"/>
          <dgm:bulletEnabled val="1"/>
        </dgm:presLayoutVars>
      </dgm:prSet>
      <dgm:spPr/>
      <dgm:t>
        <a:bodyPr/>
        <a:lstStyle/>
        <a:p>
          <a:endParaRPr lang="es-MX"/>
        </a:p>
      </dgm:t>
    </dgm:pt>
    <dgm:pt modelId="{6C58927B-DCF1-4AFA-8DB7-21D865E20112}" type="pres">
      <dgm:prSet presAssocID="{F1B826BB-7914-40AA-BFCD-9C403C6CFB28}" presName="parTxOnlySpace" presStyleCnt="0"/>
      <dgm:spPr/>
    </dgm:pt>
    <dgm:pt modelId="{484F4C05-9B8E-4F1F-96EB-04C593C42508}" type="pres">
      <dgm:prSet presAssocID="{21A65557-DB54-4195-9339-8957725FE802}" presName="parTxOnly" presStyleLbl="node1" presStyleIdx="2" presStyleCnt="3">
        <dgm:presLayoutVars>
          <dgm:chMax val="0"/>
          <dgm:chPref val="0"/>
          <dgm:bulletEnabled val="1"/>
        </dgm:presLayoutVars>
      </dgm:prSet>
      <dgm:spPr/>
      <dgm:t>
        <a:bodyPr/>
        <a:lstStyle/>
        <a:p>
          <a:endParaRPr lang="es-MX"/>
        </a:p>
      </dgm:t>
    </dgm:pt>
  </dgm:ptLst>
  <dgm:cxnLst>
    <dgm:cxn modelId="{C315A0FE-9AB0-46FE-A9A3-ED5A5E603FA5}" type="presOf" srcId="{21A65557-DB54-4195-9339-8957725FE802}" destId="{484F4C05-9B8E-4F1F-96EB-04C593C42508}" srcOrd="0" destOrd="0" presId="urn:microsoft.com/office/officeart/2005/8/layout/chevron1"/>
    <dgm:cxn modelId="{3371C4F0-43A0-46C5-9483-E482B461BC93}" type="presOf" srcId="{6E13C5D6-45BB-42F1-BDC7-5D601D44B1F0}" destId="{D7A233A7-B95F-493D-ACB9-E10E36C116C1}" srcOrd="0" destOrd="0" presId="urn:microsoft.com/office/officeart/2005/8/layout/chevron1"/>
    <dgm:cxn modelId="{3A7E9C53-93E4-4B38-BA1A-B2FDC13F3B3B}" srcId="{6E13C5D6-45BB-42F1-BDC7-5D601D44B1F0}" destId="{21A65557-DB54-4195-9339-8957725FE802}" srcOrd="2" destOrd="0" parTransId="{D0CEC8A0-97FF-4C08-997B-86CC2930B365}" sibTransId="{01F876AA-72AE-4AE4-BCDD-9F36B4623CD6}"/>
    <dgm:cxn modelId="{7ABC699E-025A-47DF-9DA9-5CC81A0AEF98}" type="presOf" srcId="{CF3E008A-0371-46F7-A980-441735F30F2D}" destId="{998060F1-45F8-47DD-B589-24A16934A781}" srcOrd="0" destOrd="0" presId="urn:microsoft.com/office/officeart/2005/8/layout/chevron1"/>
    <dgm:cxn modelId="{2E8AA939-54FE-4BAF-9470-6C6FF2CB4BD0}" srcId="{6E13C5D6-45BB-42F1-BDC7-5D601D44B1F0}" destId="{31139823-ACF0-4D9A-9780-2D1470A450E2}" srcOrd="1" destOrd="0" parTransId="{22DF617C-0174-4596-962D-78C94ED9005B}" sibTransId="{F1B826BB-7914-40AA-BFCD-9C403C6CFB28}"/>
    <dgm:cxn modelId="{B22E1417-3AC1-490E-9A08-B2702B4450AA}" srcId="{6E13C5D6-45BB-42F1-BDC7-5D601D44B1F0}" destId="{CF3E008A-0371-46F7-A980-441735F30F2D}" srcOrd="0" destOrd="0" parTransId="{8896E3A7-FC5C-42FB-AD34-41C475A95AC3}" sibTransId="{DCC8B73C-5002-4156-BCA1-5B86F2D7991C}"/>
    <dgm:cxn modelId="{04BDEBAB-5E03-4F82-8EB2-F2108BF561AB}" type="presOf" srcId="{31139823-ACF0-4D9A-9780-2D1470A450E2}" destId="{310CA7D3-E2EF-4544-85C4-3F0D3272BC95}" srcOrd="0" destOrd="0" presId="urn:microsoft.com/office/officeart/2005/8/layout/chevron1"/>
    <dgm:cxn modelId="{BF268A73-225E-40D2-842C-D2F44625F494}" type="presParOf" srcId="{D7A233A7-B95F-493D-ACB9-E10E36C116C1}" destId="{998060F1-45F8-47DD-B589-24A16934A781}" srcOrd="0" destOrd="0" presId="urn:microsoft.com/office/officeart/2005/8/layout/chevron1"/>
    <dgm:cxn modelId="{8F964CBD-25D4-460A-BB02-024E31008537}" type="presParOf" srcId="{D7A233A7-B95F-493D-ACB9-E10E36C116C1}" destId="{7D6B8F44-2123-447F-9B91-0CEE3BA8A55A}" srcOrd="1" destOrd="0" presId="urn:microsoft.com/office/officeart/2005/8/layout/chevron1"/>
    <dgm:cxn modelId="{0A3ED0F9-4622-4F2C-B6D3-734694B40A9D}" type="presParOf" srcId="{D7A233A7-B95F-493D-ACB9-E10E36C116C1}" destId="{310CA7D3-E2EF-4544-85C4-3F0D3272BC95}" srcOrd="2" destOrd="0" presId="urn:microsoft.com/office/officeart/2005/8/layout/chevron1"/>
    <dgm:cxn modelId="{5BE4419E-9E61-4418-9BB6-EC1DA36B3910}" type="presParOf" srcId="{D7A233A7-B95F-493D-ACB9-E10E36C116C1}" destId="{6C58927B-DCF1-4AFA-8DB7-21D865E20112}" srcOrd="3" destOrd="0" presId="urn:microsoft.com/office/officeart/2005/8/layout/chevron1"/>
    <dgm:cxn modelId="{7789D617-B41E-4BBC-8CC0-0EA5398FD372}" type="presParOf" srcId="{D7A233A7-B95F-493D-ACB9-E10E36C116C1}" destId="{484F4C05-9B8E-4F1F-96EB-04C593C42508}" srcOrd="4" destOrd="0" presId="urn:microsoft.com/office/officeart/2005/8/layout/chevron1"/>
  </dgm:cxnLst>
  <dgm:bg/>
  <dgm:whole/>
</dgm:dataModel>
</file>

<file path=ppt/diagrams/data16.xml><?xml version="1.0" encoding="utf-8"?>
<dgm:dataModel xmlns:dgm="http://schemas.openxmlformats.org/drawingml/2006/diagram" xmlns:a="http://schemas.openxmlformats.org/drawingml/2006/main">
  <dgm:ptLst>
    <dgm:pt modelId="{66112DBA-C20F-4A7C-B531-5A93ED073566}"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MX"/>
        </a:p>
      </dgm:t>
    </dgm:pt>
    <dgm:pt modelId="{B15429EF-34F9-48FA-87AC-A9C5D4DFB9F3}">
      <dgm:prSet phldrT="[Texto]"/>
      <dgm:spPr/>
      <dgm:t>
        <a:bodyPr/>
        <a:lstStyle/>
        <a:p>
          <a:r>
            <a:rPr lang="es-MX" dirty="0" smtClean="0"/>
            <a:t>Textos académicos </a:t>
          </a:r>
          <a:endParaRPr lang="es-MX" dirty="0"/>
        </a:p>
      </dgm:t>
    </dgm:pt>
    <dgm:pt modelId="{6C5F6113-90C0-4A91-AD2C-DDAC422817DB}" type="parTrans" cxnId="{2FCB4976-4747-4195-B3B5-87A49410B8F6}">
      <dgm:prSet/>
      <dgm:spPr/>
      <dgm:t>
        <a:bodyPr/>
        <a:lstStyle/>
        <a:p>
          <a:endParaRPr lang="es-MX"/>
        </a:p>
      </dgm:t>
    </dgm:pt>
    <dgm:pt modelId="{786B554B-2F50-42FC-821B-988EF4F15148}" type="sibTrans" cxnId="{2FCB4976-4747-4195-B3B5-87A49410B8F6}">
      <dgm:prSet/>
      <dgm:spPr/>
      <dgm:t>
        <a:bodyPr/>
        <a:lstStyle/>
        <a:p>
          <a:endParaRPr lang="es-MX"/>
        </a:p>
      </dgm:t>
    </dgm:pt>
    <dgm:pt modelId="{166BA2E5-E47F-4F25-905D-59CE881A60B2}">
      <dgm:prSet phldrT="[Texto]"/>
      <dgm:spPr/>
      <dgm:t>
        <a:bodyPr/>
        <a:lstStyle/>
        <a:p>
          <a:r>
            <a:rPr lang="es-MX" dirty="0" smtClean="0"/>
            <a:t>La escritura organizadora </a:t>
          </a:r>
          <a:endParaRPr lang="es-MX" dirty="0"/>
        </a:p>
      </dgm:t>
    </dgm:pt>
    <dgm:pt modelId="{91ABE2B8-4B1A-496B-A0C9-D91A3020C41B}" type="parTrans" cxnId="{45E301A8-47B2-467C-B6F6-FDCCEC826EAE}">
      <dgm:prSet/>
      <dgm:spPr/>
      <dgm:t>
        <a:bodyPr/>
        <a:lstStyle/>
        <a:p>
          <a:endParaRPr lang="es-MX"/>
        </a:p>
      </dgm:t>
    </dgm:pt>
    <dgm:pt modelId="{1CFEAE83-484B-46FA-9107-48F8DA7554A0}" type="sibTrans" cxnId="{45E301A8-47B2-467C-B6F6-FDCCEC826EAE}">
      <dgm:prSet/>
      <dgm:spPr/>
      <dgm:t>
        <a:bodyPr/>
        <a:lstStyle/>
        <a:p>
          <a:endParaRPr lang="es-MX"/>
        </a:p>
      </dgm:t>
    </dgm:pt>
    <dgm:pt modelId="{72B89A89-617A-423A-A25A-CD900E9C34DB}">
      <dgm:prSet phldrT="[Texto]"/>
      <dgm:spPr/>
      <dgm:t>
        <a:bodyPr/>
        <a:lstStyle/>
        <a:p>
          <a:r>
            <a:rPr lang="es-MX" dirty="0" smtClean="0"/>
            <a:t>La escritura escondida </a:t>
          </a:r>
          <a:endParaRPr lang="es-MX" dirty="0"/>
        </a:p>
      </dgm:t>
    </dgm:pt>
    <dgm:pt modelId="{642A08A5-952D-4CEB-9D4A-FD83A0A938E6}" type="parTrans" cxnId="{44D4353B-9D37-4896-A6E1-E3B2D4EC466E}">
      <dgm:prSet/>
      <dgm:spPr/>
      <dgm:t>
        <a:bodyPr/>
        <a:lstStyle/>
        <a:p>
          <a:endParaRPr lang="es-MX"/>
        </a:p>
      </dgm:t>
    </dgm:pt>
    <dgm:pt modelId="{525418D0-9A8C-46A0-8EC0-576DBE72E2ED}" type="sibTrans" cxnId="{44D4353B-9D37-4896-A6E1-E3B2D4EC466E}">
      <dgm:prSet/>
      <dgm:spPr/>
      <dgm:t>
        <a:bodyPr/>
        <a:lstStyle/>
        <a:p>
          <a:endParaRPr lang="es-MX"/>
        </a:p>
      </dgm:t>
    </dgm:pt>
    <dgm:pt modelId="{5FF78799-3BA9-4CB7-88E6-D6A9D5CBBC74}">
      <dgm:prSet phldrT="[Texto]"/>
      <dgm:spPr/>
      <dgm:t>
        <a:bodyPr/>
        <a:lstStyle/>
        <a:p>
          <a:r>
            <a:rPr lang="es-MX" dirty="0" smtClean="0"/>
            <a:t>La escritura digital </a:t>
          </a:r>
          <a:endParaRPr lang="es-MX" dirty="0"/>
        </a:p>
      </dgm:t>
    </dgm:pt>
    <dgm:pt modelId="{04E62BC4-DE89-4747-A606-DABE23F5F987}" type="parTrans" cxnId="{075E5C99-FCC5-499D-A37A-500BD7636E49}">
      <dgm:prSet/>
      <dgm:spPr/>
      <dgm:t>
        <a:bodyPr/>
        <a:lstStyle/>
        <a:p>
          <a:endParaRPr lang="es-MX"/>
        </a:p>
      </dgm:t>
    </dgm:pt>
    <dgm:pt modelId="{4D00A258-5590-4536-ADF0-C0F1C060316F}" type="sibTrans" cxnId="{075E5C99-FCC5-499D-A37A-500BD7636E49}">
      <dgm:prSet/>
      <dgm:spPr/>
      <dgm:t>
        <a:bodyPr/>
        <a:lstStyle/>
        <a:p>
          <a:endParaRPr lang="es-MX"/>
        </a:p>
      </dgm:t>
    </dgm:pt>
    <dgm:pt modelId="{E1381FBF-4417-4453-9C37-5EC77BCF13BA}" type="pres">
      <dgm:prSet presAssocID="{66112DBA-C20F-4A7C-B531-5A93ED073566}" presName="Name0" presStyleCnt="0">
        <dgm:presLayoutVars>
          <dgm:dir/>
          <dgm:resizeHandles/>
        </dgm:presLayoutVars>
      </dgm:prSet>
      <dgm:spPr/>
      <dgm:t>
        <a:bodyPr/>
        <a:lstStyle/>
        <a:p>
          <a:endParaRPr lang="es-MX"/>
        </a:p>
      </dgm:t>
    </dgm:pt>
    <dgm:pt modelId="{9F571071-FC1F-49BF-B320-5A1B6D24A932}" type="pres">
      <dgm:prSet presAssocID="{B15429EF-34F9-48FA-87AC-A9C5D4DFB9F3}" presName="compNode" presStyleCnt="0"/>
      <dgm:spPr/>
    </dgm:pt>
    <dgm:pt modelId="{E9B9C123-5B8F-4C92-B62E-05F3051AA4DC}" type="pres">
      <dgm:prSet presAssocID="{B15429EF-34F9-48FA-87AC-A9C5D4DFB9F3}" presName="dummyConnPt" presStyleCnt="0"/>
      <dgm:spPr/>
    </dgm:pt>
    <dgm:pt modelId="{AE7D80E3-7A50-4BBC-AA07-1C68ECBFB154}" type="pres">
      <dgm:prSet presAssocID="{B15429EF-34F9-48FA-87AC-A9C5D4DFB9F3}" presName="node" presStyleLbl="node1" presStyleIdx="0" presStyleCnt="4">
        <dgm:presLayoutVars>
          <dgm:bulletEnabled val="1"/>
        </dgm:presLayoutVars>
      </dgm:prSet>
      <dgm:spPr/>
      <dgm:t>
        <a:bodyPr/>
        <a:lstStyle/>
        <a:p>
          <a:endParaRPr lang="es-MX"/>
        </a:p>
      </dgm:t>
    </dgm:pt>
    <dgm:pt modelId="{FC32749D-EC9D-4C6B-9250-0E20A3D0466C}" type="pres">
      <dgm:prSet presAssocID="{786B554B-2F50-42FC-821B-988EF4F15148}" presName="sibTrans" presStyleLbl="bgSibTrans2D1" presStyleIdx="0" presStyleCnt="3"/>
      <dgm:spPr/>
      <dgm:t>
        <a:bodyPr/>
        <a:lstStyle/>
        <a:p>
          <a:endParaRPr lang="es-MX"/>
        </a:p>
      </dgm:t>
    </dgm:pt>
    <dgm:pt modelId="{18EF310E-A09B-4528-920D-6B48B0520DFB}" type="pres">
      <dgm:prSet presAssocID="{166BA2E5-E47F-4F25-905D-59CE881A60B2}" presName="compNode" presStyleCnt="0"/>
      <dgm:spPr/>
    </dgm:pt>
    <dgm:pt modelId="{3FD6E1FF-B84C-4AC6-8612-D53A6DC5DA10}" type="pres">
      <dgm:prSet presAssocID="{166BA2E5-E47F-4F25-905D-59CE881A60B2}" presName="dummyConnPt" presStyleCnt="0"/>
      <dgm:spPr/>
    </dgm:pt>
    <dgm:pt modelId="{FB084F16-CF3A-4A52-8718-B2E26ABD9946}" type="pres">
      <dgm:prSet presAssocID="{166BA2E5-E47F-4F25-905D-59CE881A60B2}" presName="node" presStyleLbl="node1" presStyleIdx="1" presStyleCnt="4">
        <dgm:presLayoutVars>
          <dgm:bulletEnabled val="1"/>
        </dgm:presLayoutVars>
      </dgm:prSet>
      <dgm:spPr/>
      <dgm:t>
        <a:bodyPr/>
        <a:lstStyle/>
        <a:p>
          <a:endParaRPr lang="es-MX"/>
        </a:p>
      </dgm:t>
    </dgm:pt>
    <dgm:pt modelId="{91BA7F79-9118-4C24-931E-B0DF97489349}" type="pres">
      <dgm:prSet presAssocID="{1CFEAE83-484B-46FA-9107-48F8DA7554A0}" presName="sibTrans" presStyleLbl="bgSibTrans2D1" presStyleIdx="1" presStyleCnt="3"/>
      <dgm:spPr/>
      <dgm:t>
        <a:bodyPr/>
        <a:lstStyle/>
        <a:p>
          <a:endParaRPr lang="es-MX"/>
        </a:p>
      </dgm:t>
    </dgm:pt>
    <dgm:pt modelId="{598857FB-4B26-471C-9BE3-52F4097D23A7}" type="pres">
      <dgm:prSet presAssocID="{72B89A89-617A-423A-A25A-CD900E9C34DB}" presName="compNode" presStyleCnt="0"/>
      <dgm:spPr/>
    </dgm:pt>
    <dgm:pt modelId="{9A27D295-F225-432C-B3A9-4BC3AF27C701}" type="pres">
      <dgm:prSet presAssocID="{72B89A89-617A-423A-A25A-CD900E9C34DB}" presName="dummyConnPt" presStyleCnt="0"/>
      <dgm:spPr/>
    </dgm:pt>
    <dgm:pt modelId="{526AF3CA-EFB2-49DF-BE36-CF9DA3E3690C}" type="pres">
      <dgm:prSet presAssocID="{72B89A89-617A-423A-A25A-CD900E9C34DB}" presName="node" presStyleLbl="node1" presStyleIdx="2" presStyleCnt="4">
        <dgm:presLayoutVars>
          <dgm:bulletEnabled val="1"/>
        </dgm:presLayoutVars>
      </dgm:prSet>
      <dgm:spPr/>
      <dgm:t>
        <a:bodyPr/>
        <a:lstStyle/>
        <a:p>
          <a:endParaRPr lang="es-MX"/>
        </a:p>
      </dgm:t>
    </dgm:pt>
    <dgm:pt modelId="{2BE1AD04-0AD8-408C-B96E-D58CB0BCAAC3}" type="pres">
      <dgm:prSet presAssocID="{525418D0-9A8C-46A0-8EC0-576DBE72E2ED}" presName="sibTrans" presStyleLbl="bgSibTrans2D1" presStyleIdx="2" presStyleCnt="3"/>
      <dgm:spPr/>
      <dgm:t>
        <a:bodyPr/>
        <a:lstStyle/>
        <a:p>
          <a:endParaRPr lang="es-MX"/>
        </a:p>
      </dgm:t>
    </dgm:pt>
    <dgm:pt modelId="{258B70C5-9B2A-484B-99B7-B4E85CFB00A1}" type="pres">
      <dgm:prSet presAssocID="{5FF78799-3BA9-4CB7-88E6-D6A9D5CBBC74}" presName="compNode" presStyleCnt="0"/>
      <dgm:spPr/>
    </dgm:pt>
    <dgm:pt modelId="{98A9FD04-BDD4-4F02-BB1B-36122FA40286}" type="pres">
      <dgm:prSet presAssocID="{5FF78799-3BA9-4CB7-88E6-D6A9D5CBBC74}" presName="dummyConnPt" presStyleCnt="0"/>
      <dgm:spPr/>
    </dgm:pt>
    <dgm:pt modelId="{A7BC5F85-BE98-45AF-9928-9CB8E3C4F958}" type="pres">
      <dgm:prSet presAssocID="{5FF78799-3BA9-4CB7-88E6-D6A9D5CBBC74}" presName="node" presStyleLbl="node1" presStyleIdx="3" presStyleCnt="4">
        <dgm:presLayoutVars>
          <dgm:bulletEnabled val="1"/>
        </dgm:presLayoutVars>
      </dgm:prSet>
      <dgm:spPr/>
      <dgm:t>
        <a:bodyPr/>
        <a:lstStyle/>
        <a:p>
          <a:endParaRPr lang="es-MX"/>
        </a:p>
      </dgm:t>
    </dgm:pt>
  </dgm:ptLst>
  <dgm:cxnLst>
    <dgm:cxn modelId="{21CF06C6-D73F-4997-8807-F668F17D3AE6}" type="presOf" srcId="{66112DBA-C20F-4A7C-B531-5A93ED073566}" destId="{E1381FBF-4417-4453-9C37-5EC77BCF13BA}" srcOrd="0" destOrd="0" presId="urn:microsoft.com/office/officeart/2005/8/layout/bProcess4"/>
    <dgm:cxn modelId="{2FCB4976-4747-4195-B3B5-87A49410B8F6}" srcId="{66112DBA-C20F-4A7C-B531-5A93ED073566}" destId="{B15429EF-34F9-48FA-87AC-A9C5D4DFB9F3}" srcOrd="0" destOrd="0" parTransId="{6C5F6113-90C0-4A91-AD2C-DDAC422817DB}" sibTransId="{786B554B-2F50-42FC-821B-988EF4F15148}"/>
    <dgm:cxn modelId="{075E5C99-FCC5-499D-A37A-500BD7636E49}" srcId="{66112DBA-C20F-4A7C-B531-5A93ED073566}" destId="{5FF78799-3BA9-4CB7-88E6-D6A9D5CBBC74}" srcOrd="3" destOrd="0" parTransId="{04E62BC4-DE89-4747-A606-DABE23F5F987}" sibTransId="{4D00A258-5590-4536-ADF0-C0F1C060316F}"/>
    <dgm:cxn modelId="{23FA631C-584E-40F3-B892-9C07F4A198D3}" type="presOf" srcId="{166BA2E5-E47F-4F25-905D-59CE881A60B2}" destId="{FB084F16-CF3A-4A52-8718-B2E26ABD9946}" srcOrd="0" destOrd="0" presId="urn:microsoft.com/office/officeart/2005/8/layout/bProcess4"/>
    <dgm:cxn modelId="{ED8CE703-AFC3-4008-9E8D-FC55238E01A6}" type="presOf" srcId="{72B89A89-617A-423A-A25A-CD900E9C34DB}" destId="{526AF3CA-EFB2-49DF-BE36-CF9DA3E3690C}" srcOrd="0" destOrd="0" presId="urn:microsoft.com/office/officeart/2005/8/layout/bProcess4"/>
    <dgm:cxn modelId="{0CBFF069-132E-480C-B587-621D022F05DD}" type="presOf" srcId="{B15429EF-34F9-48FA-87AC-A9C5D4DFB9F3}" destId="{AE7D80E3-7A50-4BBC-AA07-1C68ECBFB154}" srcOrd="0" destOrd="0" presId="urn:microsoft.com/office/officeart/2005/8/layout/bProcess4"/>
    <dgm:cxn modelId="{E132DB15-8E8C-4826-9DD3-4BBDE97DCCFF}" type="presOf" srcId="{1CFEAE83-484B-46FA-9107-48F8DA7554A0}" destId="{91BA7F79-9118-4C24-931E-B0DF97489349}" srcOrd="0" destOrd="0" presId="urn:microsoft.com/office/officeart/2005/8/layout/bProcess4"/>
    <dgm:cxn modelId="{1EE1751B-AB21-4F5C-8F02-6389D9A62984}" type="presOf" srcId="{525418D0-9A8C-46A0-8EC0-576DBE72E2ED}" destId="{2BE1AD04-0AD8-408C-B96E-D58CB0BCAAC3}" srcOrd="0" destOrd="0" presId="urn:microsoft.com/office/officeart/2005/8/layout/bProcess4"/>
    <dgm:cxn modelId="{51AF4353-6905-42B4-A218-BA0CA499A777}" type="presOf" srcId="{5FF78799-3BA9-4CB7-88E6-D6A9D5CBBC74}" destId="{A7BC5F85-BE98-45AF-9928-9CB8E3C4F958}" srcOrd="0" destOrd="0" presId="urn:microsoft.com/office/officeart/2005/8/layout/bProcess4"/>
    <dgm:cxn modelId="{B6E68E31-07FF-463C-8978-7BA85C01A4A8}" type="presOf" srcId="{786B554B-2F50-42FC-821B-988EF4F15148}" destId="{FC32749D-EC9D-4C6B-9250-0E20A3D0466C}" srcOrd="0" destOrd="0" presId="urn:microsoft.com/office/officeart/2005/8/layout/bProcess4"/>
    <dgm:cxn modelId="{45E301A8-47B2-467C-B6F6-FDCCEC826EAE}" srcId="{66112DBA-C20F-4A7C-B531-5A93ED073566}" destId="{166BA2E5-E47F-4F25-905D-59CE881A60B2}" srcOrd="1" destOrd="0" parTransId="{91ABE2B8-4B1A-496B-A0C9-D91A3020C41B}" sibTransId="{1CFEAE83-484B-46FA-9107-48F8DA7554A0}"/>
    <dgm:cxn modelId="{44D4353B-9D37-4896-A6E1-E3B2D4EC466E}" srcId="{66112DBA-C20F-4A7C-B531-5A93ED073566}" destId="{72B89A89-617A-423A-A25A-CD900E9C34DB}" srcOrd="2" destOrd="0" parTransId="{642A08A5-952D-4CEB-9D4A-FD83A0A938E6}" sibTransId="{525418D0-9A8C-46A0-8EC0-576DBE72E2ED}"/>
    <dgm:cxn modelId="{354B36EB-2A1E-4E73-8DF6-6473657F6DF3}" type="presParOf" srcId="{E1381FBF-4417-4453-9C37-5EC77BCF13BA}" destId="{9F571071-FC1F-49BF-B320-5A1B6D24A932}" srcOrd="0" destOrd="0" presId="urn:microsoft.com/office/officeart/2005/8/layout/bProcess4"/>
    <dgm:cxn modelId="{48EEEA33-6A84-408B-8906-06BD751027E2}" type="presParOf" srcId="{9F571071-FC1F-49BF-B320-5A1B6D24A932}" destId="{E9B9C123-5B8F-4C92-B62E-05F3051AA4DC}" srcOrd="0" destOrd="0" presId="urn:microsoft.com/office/officeart/2005/8/layout/bProcess4"/>
    <dgm:cxn modelId="{DD3A9EE0-9D0F-495F-B48C-0367539800D9}" type="presParOf" srcId="{9F571071-FC1F-49BF-B320-5A1B6D24A932}" destId="{AE7D80E3-7A50-4BBC-AA07-1C68ECBFB154}" srcOrd="1" destOrd="0" presId="urn:microsoft.com/office/officeart/2005/8/layout/bProcess4"/>
    <dgm:cxn modelId="{4DEA8380-A3BB-4613-A739-BC98A1D50A54}" type="presParOf" srcId="{E1381FBF-4417-4453-9C37-5EC77BCF13BA}" destId="{FC32749D-EC9D-4C6B-9250-0E20A3D0466C}" srcOrd="1" destOrd="0" presId="urn:microsoft.com/office/officeart/2005/8/layout/bProcess4"/>
    <dgm:cxn modelId="{AA5C219F-7C05-4222-9765-F75C39D5E45F}" type="presParOf" srcId="{E1381FBF-4417-4453-9C37-5EC77BCF13BA}" destId="{18EF310E-A09B-4528-920D-6B48B0520DFB}" srcOrd="2" destOrd="0" presId="urn:microsoft.com/office/officeart/2005/8/layout/bProcess4"/>
    <dgm:cxn modelId="{060B5A18-A147-441D-B262-4C8767B8745A}" type="presParOf" srcId="{18EF310E-A09B-4528-920D-6B48B0520DFB}" destId="{3FD6E1FF-B84C-4AC6-8612-D53A6DC5DA10}" srcOrd="0" destOrd="0" presId="urn:microsoft.com/office/officeart/2005/8/layout/bProcess4"/>
    <dgm:cxn modelId="{AFC0044F-18E6-4392-9FD7-CA01BB3770A8}" type="presParOf" srcId="{18EF310E-A09B-4528-920D-6B48B0520DFB}" destId="{FB084F16-CF3A-4A52-8718-B2E26ABD9946}" srcOrd="1" destOrd="0" presId="urn:microsoft.com/office/officeart/2005/8/layout/bProcess4"/>
    <dgm:cxn modelId="{66FF40D0-4A6D-4523-B702-85026E17BF88}" type="presParOf" srcId="{E1381FBF-4417-4453-9C37-5EC77BCF13BA}" destId="{91BA7F79-9118-4C24-931E-B0DF97489349}" srcOrd="3" destOrd="0" presId="urn:microsoft.com/office/officeart/2005/8/layout/bProcess4"/>
    <dgm:cxn modelId="{15292ABC-C7B3-4FBF-989C-18219C97E31A}" type="presParOf" srcId="{E1381FBF-4417-4453-9C37-5EC77BCF13BA}" destId="{598857FB-4B26-471C-9BE3-52F4097D23A7}" srcOrd="4" destOrd="0" presId="urn:microsoft.com/office/officeart/2005/8/layout/bProcess4"/>
    <dgm:cxn modelId="{72D0AC61-05DB-45DF-A133-4AD41D2C30B1}" type="presParOf" srcId="{598857FB-4B26-471C-9BE3-52F4097D23A7}" destId="{9A27D295-F225-432C-B3A9-4BC3AF27C701}" srcOrd="0" destOrd="0" presId="urn:microsoft.com/office/officeart/2005/8/layout/bProcess4"/>
    <dgm:cxn modelId="{6ACA3B76-E188-4515-9CBD-6C96F9F11F48}" type="presParOf" srcId="{598857FB-4B26-471C-9BE3-52F4097D23A7}" destId="{526AF3CA-EFB2-49DF-BE36-CF9DA3E3690C}" srcOrd="1" destOrd="0" presId="urn:microsoft.com/office/officeart/2005/8/layout/bProcess4"/>
    <dgm:cxn modelId="{BFA4D532-CFA0-4C7F-AFA0-3A528EFDD1F2}" type="presParOf" srcId="{E1381FBF-4417-4453-9C37-5EC77BCF13BA}" destId="{2BE1AD04-0AD8-408C-B96E-D58CB0BCAAC3}" srcOrd="5" destOrd="0" presId="urn:microsoft.com/office/officeart/2005/8/layout/bProcess4"/>
    <dgm:cxn modelId="{6F1EDE5F-9D8E-4F89-B508-C390843469A1}" type="presParOf" srcId="{E1381FBF-4417-4453-9C37-5EC77BCF13BA}" destId="{258B70C5-9B2A-484B-99B7-B4E85CFB00A1}" srcOrd="6" destOrd="0" presId="urn:microsoft.com/office/officeart/2005/8/layout/bProcess4"/>
    <dgm:cxn modelId="{99208C37-4AC3-4B91-9BFF-EFBFEA541571}" type="presParOf" srcId="{258B70C5-9B2A-484B-99B7-B4E85CFB00A1}" destId="{98A9FD04-BDD4-4F02-BB1B-36122FA40286}" srcOrd="0" destOrd="0" presId="urn:microsoft.com/office/officeart/2005/8/layout/bProcess4"/>
    <dgm:cxn modelId="{545E9DFB-83A4-4964-8021-CDF0187EBAC5}" type="presParOf" srcId="{258B70C5-9B2A-484B-99B7-B4E85CFB00A1}" destId="{A7BC5F85-BE98-45AF-9928-9CB8E3C4F958}" srcOrd="1" destOrd="0" presId="urn:microsoft.com/office/officeart/2005/8/layout/bProcess4"/>
  </dgm:cxnLst>
  <dgm:bg/>
  <dgm:whole/>
</dgm:dataModel>
</file>

<file path=ppt/diagrams/data17.xml><?xml version="1.0" encoding="utf-8"?>
<dgm:dataModel xmlns:dgm="http://schemas.openxmlformats.org/drawingml/2006/diagram" xmlns:a="http://schemas.openxmlformats.org/drawingml/2006/main">
  <dgm:ptLst>
    <dgm:pt modelId="{C4AC542A-DD2A-4121-920D-9E8422F472E2}" type="doc">
      <dgm:prSet loTypeId="urn:microsoft.com/office/officeart/2005/8/layout/chevron1" loCatId="process" qsTypeId="urn:microsoft.com/office/officeart/2005/8/quickstyle/simple1" qsCatId="simple" csTypeId="urn:microsoft.com/office/officeart/2005/8/colors/accent1_2" csCatId="accent1" phldr="1"/>
      <dgm:spPr/>
    </dgm:pt>
    <dgm:pt modelId="{103F33C3-8253-421A-9E90-E39512C5FF53}">
      <dgm:prSet phldrT="[Texto]"/>
      <dgm:spPr/>
      <dgm:t>
        <a:bodyPr/>
        <a:lstStyle/>
        <a:p>
          <a:r>
            <a:rPr lang="es-MX" dirty="0" smtClean="0"/>
            <a:t>Las versiones finales </a:t>
          </a:r>
          <a:endParaRPr lang="es-MX" dirty="0"/>
        </a:p>
      </dgm:t>
    </dgm:pt>
    <dgm:pt modelId="{29CB292B-F930-46FE-B544-FCCF35A43D99}" type="parTrans" cxnId="{C47EC632-5F39-4136-A025-566EC3CC434F}">
      <dgm:prSet/>
      <dgm:spPr/>
    </dgm:pt>
    <dgm:pt modelId="{E717CD10-74B0-4E0D-8B21-F975A150805F}" type="sibTrans" cxnId="{C47EC632-5F39-4136-A025-566EC3CC434F}">
      <dgm:prSet/>
      <dgm:spPr/>
    </dgm:pt>
    <dgm:pt modelId="{D8C6DFCC-D70A-4A0F-97DA-CC558EB9BF9F}">
      <dgm:prSet phldrT="[Texto]"/>
      <dgm:spPr/>
      <dgm:t>
        <a:bodyPr/>
        <a:lstStyle/>
        <a:p>
          <a:r>
            <a:rPr lang="es-MX" dirty="0" smtClean="0"/>
            <a:t>La fealdad </a:t>
          </a:r>
          <a:endParaRPr lang="es-MX" dirty="0"/>
        </a:p>
      </dgm:t>
    </dgm:pt>
    <dgm:pt modelId="{189E8AE7-ECE9-4C4D-BD96-6926954F58F4}" type="sibTrans" cxnId="{56526A8B-585B-4385-B77F-FE9703EA8CB7}">
      <dgm:prSet/>
      <dgm:spPr/>
    </dgm:pt>
    <dgm:pt modelId="{384C10C6-9519-4DB7-94E6-271815D7539C}" type="parTrans" cxnId="{56526A8B-585B-4385-B77F-FE9703EA8CB7}">
      <dgm:prSet/>
      <dgm:spPr/>
    </dgm:pt>
    <dgm:pt modelId="{A4A73BFE-4D7E-4D9C-AE55-70E3C5BD3618}" type="pres">
      <dgm:prSet presAssocID="{C4AC542A-DD2A-4121-920D-9E8422F472E2}" presName="Name0" presStyleCnt="0">
        <dgm:presLayoutVars>
          <dgm:dir/>
          <dgm:animLvl val="lvl"/>
          <dgm:resizeHandles val="exact"/>
        </dgm:presLayoutVars>
      </dgm:prSet>
      <dgm:spPr/>
    </dgm:pt>
    <dgm:pt modelId="{02790305-6C30-4A2B-BBA5-F1C5DA90C922}" type="pres">
      <dgm:prSet presAssocID="{103F33C3-8253-421A-9E90-E39512C5FF53}" presName="parTxOnly" presStyleLbl="node1" presStyleIdx="0" presStyleCnt="2">
        <dgm:presLayoutVars>
          <dgm:chMax val="0"/>
          <dgm:chPref val="0"/>
          <dgm:bulletEnabled val="1"/>
        </dgm:presLayoutVars>
      </dgm:prSet>
      <dgm:spPr/>
      <dgm:t>
        <a:bodyPr/>
        <a:lstStyle/>
        <a:p>
          <a:endParaRPr lang="es-MX"/>
        </a:p>
      </dgm:t>
    </dgm:pt>
    <dgm:pt modelId="{F257B162-9FB7-4242-B6FD-61B60398020D}" type="pres">
      <dgm:prSet presAssocID="{E717CD10-74B0-4E0D-8B21-F975A150805F}" presName="parTxOnlySpace" presStyleCnt="0"/>
      <dgm:spPr/>
    </dgm:pt>
    <dgm:pt modelId="{777DEAAD-B249-41DF-8162-CE31E5619222}" type="pres">
      <dgm:prSet presAssocID="{D8C6DFCC-D70A-4A0F-97DA-CC558EB9BF9F}" presName="parTxOnly" presStyleLbl="node1" presStyleIdx="1" presStyleCnt="2">
        <dgm:presLayoutVars>
          <dgm:chMax val="0"/>
          <dgm:chPref val="0"/>
          <dgm:bulletEnabled val="1"/>
        </dgm:presLayoutVars>
      </dgm:prSet>
      <dgm:spPr/>
      <dgm:t>
        <a:bodyPr/>
        <a:lstStyle/>
        <a:p>
          <a:endParaRPr lang="es-MX"/>
        </a:p>
      </dgm:t>
    </dgm:pt>
  </dgm:ptLst>
  <dgm:cxnLst>
    <dgm:cxn modelId="{56526A8B-585B-4385-B77F-FE9703EA8CB7}" srcId="{C4AC542A-DD2A-4121-920D-9E8422F472E2}" destId="{D8C6DFCC-D70A-4A0F-97DA-CC558EB9BF9F}" srcOrd="1" destOrd="0" parTransId="{384C10C6-9519-4DB7-94E6-271815D7539C}" sibTransId="{189E8AE7-ECE9-4C4D-BD96-6926954F58F4}"/>
    <dgm:cxn modelId="{C47EC632-5F39-4136-A025-566EC3CC434F}" srcId="{C4AC542A-DD2A-4121-920D-9E8422F472E2}" destId="{103F33C3-8253-421A-9E90-E39512C5FF53}" srcOrd="0" destOrd="0" parTransId="{29CB292B-F930-46FE-B544-FCCF35A43D99}" sibTransId="{E717CD10-74B0-4E0D-8B21-F975A150805F}"/>
    <dgm:cxn modelId="{5AC6883B-0FF5-4FEA-BF49-FD3CCB1AB219}" type="presOf" srcId="{103F33C3-8253-421A-9E90-E39512C5FF53}" destId="{02790305-6C30-4A2B-BBA5-F1C5DA90C922}" srcOrd="0" destOrd="0" presId="urn:microsoft.com/office/officeart/2005/8/layout/chevron1"/>
    <dgm:cxn modelId="{AD07D1C8-7C22-4A55-8D2F-E85C8D64D3D0}" type="presOf" srcId="{C4AC542A-DD2A-4121-920D-9E8422F472E2}" destId="{A4A73BFE-4D7E-4D9C-AE55-70E3C5BD3618}" srcOrd="0" destOrd="0" presId="urn:microsoft.com/office/officeart/2005/8/layout/chevron1"/>
    <dgm:cxn modelId="{B09025AA-1DF7-4B69-B935-B48BBF24AC3D}" type="presOf" srcId="{D8C6DFCC-D70A-4A0F-97DA-CC558EB9BF9F}" destId="{777DEAAD-B249-41DF-8162-CE31E5619222}" srcOrd="0" destOrd="0" presId="urn:microsoft.com/office/officeart/2005/8/layout/chevron1"/>
    <dgm:cxn modelId="{45C780B5-B403-46CB-B5A8-D48960A9758A}" type="presParOf" srcId="{A4A73BFE-4D7E-4D9C-AE55-70E3C5BD3618}" destId="{02790305-6C30-4A2B-BBA5-F1C5DA90C922}" srcOrd="0" destOrd="0" presId="urn:microsoft.com/office/officeart/2005/8/layout/chevron1"/>
    <dgm:cxn modelId="{7AC472AB-60E3-4A92-B651-5471FA3E11ED}" type="presParOf" srcId="{A4A73BFE-4D7E-4D9C-AE55-70E3C5BD3618}" destId="{F257B162-9FB7-4242-B6FD-61B60398020D}" srcOrd="1" destOrd="0" presId="urn:microsoft.com/office/officeart/2005/8/layout/chevron1"/>
    <dgm:cxn modelId="{7D795B07-31E6-407A-93F2-433BA7EB199B}" type="presParOf" srcId="{A4A73BFE-4D7E-4D9C-AE55-70E3C5BD3618}" destId="{777DEAAD-B249-41DF-8162-CE31E5619222}" srcOrd="2" destOrd="0" presId="urn:microsoft.com/office/officeart/2005/8/layout/chevron1"/>
  </dgm:cxnLst>
  <dgm:bg/>
  <dgm:whole/>
</dgm:dataModel>
</file>

<file path=ppt/diagrams/data18.xml><?xml version="1.0" encoding="utf-8"?>
<dgm:dataModel xmlns:dgm="http://schemas.openxmlformats.org/drawingml/2006/diagram" xmlns:a="http://schemas.openxmlformats.org/drawingml/2006/main">
  <dgm:ptLst>
    <dgm:pt modelId="{BE536D71-B971-4FDA-A4E5-008BA1FEE48C}" type="doc">
      <dgm:prSet loTypeId="urn:microsoft.com/office/officeart/2005/8/layout/hChevron3" loCatId="process" qsTypeId="urn:microsoft.com/office/officeart/2005/8/quickstyle/simple1" qsCatId="simple" csTypeId="urn:microsoft.com/office/officeart/2005/8/colors/accent1_2" csCatId="accent1" phldr="1"/>
      <dgm:spPr/>
    </dgm:pt>
    <dgm:pt modelId="{85B6D2DE-D0F6-4BA2-9A36-E1B58597A6A0}">
      <dgm:prSet phldrT="[Texto]"/>
      <dgm:spPr/>
      <dgm:t>
        <a:bodyPr/>
        <a:lstStyle/>
        <a:p>
          <a:r>
            <a:rPr lang="es-MX" dirty="0" smtClean="0"/>
            <a:t>Autoría colectiva e individual </a:t>
          </a:r>
          <a:endParaRPr lang="es-MX" dirty="0"/>
        </a:p>
      </dgm:t>
    </dgm:pt>
    <dgm:pt modelId="{6B0968F9-42F9-41D2-8403-47FFC8BCB631}" type="parTrans" cxnId="{8BBA82F0-C900-44EC-927C-722CB11F541E}">
      <dgm:prSet/>
      <dgm:spPr/>
    </dgm:pt>
    <dgm:pt modelId="{AA2313A3-003B-4A7A-B8EE-D37B9AFE79FC}" type="sibTrans" cxnId="{8BBA82F0-C900-44EC-927C-722CB11F541E}">
      <dgm:prSet/>
      <dgm:spPr/>
    </dgm:pt>
    <dgm:pt modelId="{0B3864E0-32CD-4BCE-B7CE-C6C3BBA96093}">
      <dgm:prSet phldrT="[Texto]"/>
      <dgm:spPr/>
      <dgm:t>
        <a:bodyPr/>
        <a:lstStyle/>
        <a:p>
          <a:r>
            <a:rPr lang="es-MX" dirty="0" smtClean="0"/>
            <a:t>La escritura silenciosa </a:t>
          </a:r>
          <a:endParaRPr lang="es-MX" dirty="0"/>
        </a:p>
      </dgm:t>
    </dgm:pt>
    <dgm:pt modelId="{A12437C2-6D71-4DA1-8D73-E01499C6BD52}" type="parTrans" cxnId="{E15AB7A0-DA32-485A-BA16-D883BE241108}">
      <dgm:prSet/>
      <dgm:spPr/>
    </dgm:pt>
    <dgm:pt modelId="{0C92C1EF-294D-47DC-8779-EAFD7E307FC3}" type="sibTrans" cxnId="{E15AB7A0-DA32-485A-BA16-D883BE241108}">
      <dgm:prSet/>
      <dgm:spPr/>
    </dgm:pt>
    <dgm:pt modelId="{2977E9A0-BA30-4731-B308-AE2159226298}" type="pres">
      <dgm:prSet presAssocID="{BE536D71-B971-4FDA-A4E5-008BA1FEE48C}" presName="Name0" presStyleCnt="0">
        <dgm:presLayoutVars>
          <dgm:dir/>
          <dgm:resizeHandles val="exact"/>
        </dgm:presLayoutVars>
      </dgm:prSet>
      <dgm:spPr/>
    </dgm:pt>
    <dgm:pt modelId="{7F4D7722-D22F-484F-BA2B-B0DD33A20500}" type="pres">
      <dgm:prSet presAssocID="{85B6D2DE-D0F6-4BA2-9A36-E1B58597A6A0}" presName="parTxOnly" presStyleLbl="node1" presStyleIdx="0" presStyleCnt="2">
        <dgm:presLayoutVars>
          <dgm:bulletEnabled val="1"/>
        </dgm:presLayoutVars>
      </dgm:prSet>
      <dgm:spPr/>
      <dgm:t>
        <a:bodyPr/>
        <a:lstStyle/>
        <a:p>
          <a:endParaRPr lang="es-MX"/>
        </a:p>
      </dgm:t>
    </dgm:pt>
    <dgm:pt modelId="{B44C8F6B-DBBE-4E47-8E14-2BD2341A2AC3}" type="pres">
      <dgm:prSet presAssocID="{AA2313A3-003B-4A7A-B8EE-D37B9AFE79FC}" presName="parSpace" presStyleCnt="0"/>
      <dgm:spPr/>
    </dgm:pt>
    <dgm:pt modelId="{1E5C5D16-0F88-488C-A1F4-A1B3DD06214A}" type="pres">
      <dgm:prSet presAssocID="{0B3864E0-32CD-4BCE-B7CE-C6C3BBA96093}" presName="parTxOnly" presStyleLbl="node1" presStyleIdx="1" presStyleCnt="2">
        <dgm:presLayoutVars>
          <dgm:bulletEnabled val="1"/>
        </dgm:presLayoutVars>
      </dgm:prSet>
      <dgm:spPr/>
      <dgm:t>
        <a:bodyPr/>
        <a:lstStyle/>
        <a:p>
          <a:endParaRPr lang="es-MX"/>
        </a:p>
      </dgm:t>
    </dgm:pt>
  </dgm:ptLst>
  <dgm:cxnLst>
    <dgm:cxn modelId="{E15AB7A0-DA32-485A-BA16-D883BE241108}" srcId="{BE536D71-B971-4FDA-A4E5-008BA1FEE48C}" destId="{0B3864E0-32CD-4BCE-B7CE-C6C3BBA96093}" srcOrd="1" destOrd="0" parTransId="{A12437C2-6D71-4DA1-8D73-E01499C6BD52}" sibTransId="{0C92C1EF-294D-47DC-8779-EAFD7E307FC3}"/>
    <dgm:cxn modelId="{8BBA82F0-C900-44EC-927C-722CB11F541E}" srcId="{BE536D71-B971-4FDA-A4E5-008BA1FEE48C}" destId="{85B6D2DE-D0F6-4BA2-9A36-E1B58597A6A0}" srcOrd="0" destOrd="0" parTransId="{6B0968F9-42F9-41D2-8403-47FFC8BCB631}" sibTransId="{AA2313A3-003B-4A7A-B8EE-D37B9AFE79FC}"/>
    <dgm:cxn modelId="{D30969C2-6274-4808-BE04-C1188B7B2754}" type="presOf" srcId="{BE536D71-B971-4FDA-A4E5-008BA1FEE48C}" destId="{2977E9A0-BA30-4731-B308-AE2159226298}" srcOrd="0" destOrd="0" presId="urn:microsoft.com/office/officeart/2005/8/layout/hChevron3"/>
    <dgm:cxn modelId="{C4D79ECB-6E0C-4A71-A777-D5FF7CA73F07}" type="presOf" srcId="{0B3864E0-32CD-4BCE-B7CE-C6C3BBA96093}" destId="{1E5C5D16-0F88-488C-A1F4-A1B3DD06214A}" srcOrd="0" destOrd="0" presId="urn:microsoft.com/office/officeart/2005/8/layout/hChevron3"/>
    <dgm:cxn modelId="{67DF250F-8F73-40E7-B7B6-2837BCF97A14}" type="presOf" srcId="{85B6D2DE-D0F6-4BA2-9A36-E1B58597A6A0}" destId="{7F4D7722-D22F-484F-BA2B-B0DD33A20500}" srcOrd="0" destOrd="0" presId="urn:microsoft.com/office/officeart/2005/8/layout/hChevron3"/>
    <dgm:cxn modelId="{14B42215-3708-439D-BE61-1DAA2ED5436F}" type="presParOf" srcId="{2977E9A0-BA30-4731-B308-AE2159226298}" destId="{7F4D7722-D22F-484F-BA2B-B0DD33A20500}" srcOrd="0" destOrd="0" presId="urn:microsoft.com/office/officeart/2005/8/layout/hChevron3"/>
    <dgm:cxn modelId="{F077BDC6-4F9D-473E-83CB-2AFFB50A186F}" type="presParOf" srcId="{2977E9A0-BA30-4731-B308-AE2159226298}" destId="{B44C8F6B-DBBE-4E47-8E14-2BD2341A2AC3}" srcOrd="1" destOrd="0" presId="urn:microsoft.com/office/officeart/2005/8/layout/hChevron3"/>
    <dgm:cxn modelId="{1CC120F1-07A0-4093-8716-C1DC9B029BB1}" type="presParOf" srcId="{2977E9A0-BA30-4731-B308-AE2159226298}" destId="{1E5C5D16-0F88-488C-A1F4-A1B3DD06214A}" srcOrd="2" destOrd="0" presId="urn:microsoft.com/office/officeart/2005/8/layout/hChevron3"/>
  </dgm:cxnLst>
  <dgm:bg/>
  <dgm:whole/>
</dgm:dataModel>
</file>

<file path=ppt/diagrams/data19.xml><?xml version="1.0" encoding="utf-8"?>
<dgm:dataModel xmlns:dgm="http://schemas.openxmlformats.org/drawingml/2006/diagram" xmlns:a="http://schemas.openxmlformats.org/drawingml/2006/main">
  <dgm:ptLst>
    <dgm:pt modelId="{5A56A0B3-7A3C-4C7C-9D15-55A5C732EBD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MX"/>
        </a:p>
      </dgm:t>
    </dgm:pt>
    <dgm:pt modelId="{FCBC21BB-B0E7-419D-A663-1F53C02AFE2D}">
      <dgm:prSet phldrT="[Texto]" custT="1"/>
      <dgm:spPr>
        <a:solidFill>
          <a:schemeClr val="accent1">
            <a:lumMod val="60000"/>
            <a:lumOff val="40000"/>
          </a:schemeClr>
        </a:solidFill>
      </dgm:spPr>
      <dgm:t>
        <a:bodyPr/>
        <a:lstStyle/>
        <a:p>
          <a:r>
            <a:rPr lang="es-MX" sz="3200" dirty="0" smtClean="0"/>
            <a:t>CONCEPCION SOCIO-CULTURAL DEL LENGUAJE</a:t>
          </a:r>
          <a:endParaRPr lang="es-MX" sz="3200" dirty="0"/>
        </a:p>
      </dgm:t>
    </dgm:pt>
    <dgm:pt modelId="{78805C90-C1F7-4279-9C73-A99B84EE492D}" type="parTrans" cxnId="{346E1EBD-54FC-4A5E-989C-AC73276B71D5}">
      <dgm:prSet/>
      <dgm:spPr/>
      <dgm:t>
        <a:bodyPr/>
        <a:lstStyle/>
        <a:p>
          <a:endParaRPr lang="es-MX"/>
        </a:p>
      </dgm:t>
    </dgm:pt>
    <dgm:pt modelId="{D2AC4A95-2498-4974-B5BF-05F3EC7681FA}" type="sibTrans" cxnId="{346E1EBD-54FC-4A5E-989C-AC73276B71D5}">
      <dgm:prSet/>
      <dgm:spPr/>
      <dgm:t>
        <a:bodyPr/>
        <a:lstStyle/>
        <a:p>
          <a:endParaRPr lang="es-MX"/>
        </a:p>
      </dgm:t>
    </dgm:pt>
    <dgm:pt modelId="{F7ACAD77-3808-42DD-BBC7-1D091F247300}">
      <dgm:prSet phldrT="[Texto]" custT="1"/>
      <dgm:spPr>
        <a:solidFill>
          <a:srgbClr val="CA20CA"/>
        </a:solidFill>
      </dgm:spPr>
      <dgm:t>
        <a:bodyPr/>
        <a:lstStyle/>
        <a:p>
          <a:r>
            <a:rPr lang="es-MX" sz="3200" dirty="0" smtClean="0"/>
            <a:t>DERIVADA DE LA TESIS DE VYGOTSKY</a:t>
          </a:r>
          <a:endParaRPr lang="es-MX" sz="3200" dirty="0"/>
        </a:p>
      </dgm:t>
    </dgm:pt>
    <dgm:pt modelId="{E184D1FD-6687-462C-87B0-05489C485EB3}" type="parTrans" cxnId="{FFD64FC1-B408-4C13-A4B7-67143FF2B0D5}">
      <dgm:prSet/>
      <dgm:spPr/>
      <dgm:t>
        <a:bodyPr/>
        <a:lstStyle/>
        <a:p>
          <a:endParaRPr lang="es-MX"/>
        </a:p>
      </dgm:t>
    </dgm:pt>
    <dgm:pt modelId="{EAD181B3-9ACB-4AFD-ACAD-763659810C58}" type="sibTrans" cxnId="{FFD64FC1-B408-4C13-A4B7-67143FF2B0D5}">
      <dgm:prSet/>
      <dgm:spPr/>
      <dgm:t>
        <a:bodyPr/>
        <a:lstStyle/>
        <a:p>
          <a:endParaRPr lang="es-MX"/>
        </a:p>
      </dgm:t>
    </dgm:pt>
    <dgm:pt modelId="{5A8940C5-2FA2-42C2-B2E2-72E25AC6FF7F}">
      <dgm:prSet phldrT="[Texto]" custT="1"/>
      <dgm:spPr>
        <a:solidFill>
          <a:schemeClr val="accent3">
            <a:lumMod val="60000"/>
            <a:lumOff val="40000"/>
          </a:schemeClr>
        </a:solidFill>
      </dgm:spPr>
      <dgm:t>
        <a:bodyPr/>
        <a:lstStyle/>
        <a:p>
          <a:r>
            <a:rPr lang="es-MX" sz="2400" dirty="0" smtClean="0">
              <a:solidFill>
                <a:schemeClr val="tx1"/>
              </a:solidFill>
            </a:rPr>
            <a:t>LENGUAJE Y PENSAMIENTO TIENEN ORIGEN SOCIAL SE TRANSMITEN Y DESARROLLAN APARTIR DE LA INTERACCIÓN CONTEXTUALIZADA ENTRE HABLANTES </a:t>
          </a:r>
          <a:r>
            <a:rPr lang="es-MX" sz="2800" dirty="0" smtClean="0">
              <a:solidFill>
                <a:schemeClr val="tx1"/>
              </a:solidFill>
            </a:rPr>
            <a:t> </a:t>
          </a:r>
          <a:endParaRPr lang="es-MX" sz="2800" dirty="0">
            <a:solidFill>
              <a:schemeClr val="tx1"/>
            </a:solidFill>
          </a:endParaRPr>
        </a:p>
      </dgm:t>
    </dgm:pt>
    <dgm:pt modelId="{0BEE5C8D-1D01-494C-98E8-36C9B9F39599}" type="parTrans" cxnId="{C0F2FE42-060A-44F6-896F-0C5633157F92}">
      <dgm:prSet/>
      <dgm:spPr/>
      <dgm:t>
        <a:bodyPr/>
        <a:lstStyle/>
        <a:p>
          <a:endParaRPr lang="es-MX"/>
        </a:p>
      </dgm:t>
    </dgm:pt>
    <dgm:pt modelId="{C353AF4D-CA91-4F37-A2C0-6FEF3E084753}" type="sibTrans" cxnId="{C0F2FE42-060A-44F6-896F-0C5633157F92}">
      <dgm:prSet/>
      <dgm:spPr/>
      <dgm:t>
        <a:bodyPr/>
        <a:lstStyle/>
        <a:p>
          <a:endParaRPr lang="es-MX"/>
        </a:p>
      </dgm:t>
    </dgm:pt>
    <dgm:pt modelId="{BE5A2DEB-AC5C-4C19-94FF-0FCF077638A1}" type="pres">
      <dgm:prSet presAssocID="{5A56A0B3-7A3C-4C7C-9D15-55A5C732EBD0}" presName="outerComposite" presStyleCnt="0">
        <dgm:presLayoutVars>
          <dgm:chMax val="5"/>
          <dgm:dir/>
          <dgm:resizeHandles val="exact"/>
        </dgm:presLayoutVars>
      </dgm:prSet>
      <dgm:spPr/>
      <dgm:t>
        <a:bodyPr/>
        <a:lstStyle/>
        <a:p>
          <a:endParaRPr lang="es-MX"/>
        </a:p>
      </dgm:t>
    </dgm:pt>
    <dgm:pt modelId="{76E76D80-5F69-4DEF-A92D-B84B9787DFE3}" type="pres">
      <dgm:prSet presAssocID="{5A56A0B3-7A3C-4C7C-9D15-55A5C732EBD0}" presName="dummyMaxCanvas" presStyleCnt="0">
        <dgm:presLayoutVars/>
      </dgm:prSet>
      <dgm:spPr/>
    </dgm:pt>
    <dgm:pt modelId="{B03EABFC-9158-47A8-8B7B-B9BAFAE24FB2}" type="pres">
      <dgm:prSet presAssocID="{5A56A0B3-7A3C-4C7C-9D15-55A5C732EBD0}" presName="ThreeNodes_1" presStyleLbl="node1" presStyleIdx="0" presStyleCnt="3">
        <dgm:presLayoutVars>
          <dgm:bulletEnabled val="1"/>
        </dgm:presLayoutVars>
      </dgm:prSet>
      <dgm:spPr/>
      <dgm:t>
        <a:bodyPr/>
        <a:lstStyle/>
        <a:p>
          <a:endParaRPr lang="es-MX"/>
        </a:p>
      </dgm:t>
    </dgm:pt>
    <dgm:pt modelId="{9449904D-B4F3-4901-8F10-35D9C0280074}" type="pres">
      <dgm:prSet presAssocID="{5A56A0B3-7A3C-4C7C-9D15-55A5C732EBD0}" presName="ThreeNodes_2" presStyleLbl="node1" presStyleIdx="1" presStyleCnt="3">
        <dgm:presLayoutVars>
          <dgm:bulletEnabled val="1"/>
        </dgm:presLayoutVars>
      </dgm:prSet>
      <dgm:spPr/>
      <dgm:t>
        <a:bodyPr/>
        <a:lstStyle/>
        <a:p>
          <a:endParaRPr lang="es-MX"/>
        </a:p>
      </dgm:t>
    </dgm:pt>
    <dgm:pt modelId="{38F6C247-C897-4386-A040-5D5C603DA8EC}" type="pres">
      <dgm:prSet presAssocID="{5A56A0B3-7A3C-4C7C-9D15-55A5C732EBD0}" presName="ThreeNodes_3" presStyleLbl="node1" presStyleIdx="2" presStyleCnt="3" custScaleX="109559">
        <dgm:presLayoutVars>
          <dgm:bulletEnabled val="1"/>
        </dgm:presLayoutVars>
      </dgm:prSet>
      <dgm:spPr/>
      <dgm:t>
        <a:bodyPr/>
        <a:lstStyle/>
        <a:p>
          <a:endParaRPr lang="es-MX"/>
        </a:p>
      </dgm:t>
    </dgm:pt>
    <dgm:pt modelId="{19948274-034A-4A4C-A816-476E44934BCF}" type="pres">
      <dgm:prSet presAssocID="{5A56A0B3-7A3C-4C7C-9D15-55A5C732EBD0}" presName="ThreeConn_1-2" presStyleLbl="fgAccFollowNode1" presStyleIdx="0" presStyleCnt="2">
        <dgm:presLayoutVars>
          <dgm:bulletEnabled val="1"/>
        </dgm:presLayoutVars>
      </dgm:prSet>
      <dgm:spPr/>
      <dgm:t>
        <a:bodyPr/>
        <a:lstStyle/>
        <a:p>
          <a:endParaRPr lang="es-MX"/>
        </a:p>
      </dgm:t>
    </dgm:pt>
    <dgm:pt modelId="{442DEFE8-1B57-4118-A7A1-723AB7E7C7F1}" type="pres">
      <dgm:prSet presAssocID="{5A56A0B3-7A3C-4C7C-9D15-55A5C732EBD0}" presName="ThreeConn_2-3" presStyleLbl="fgAccFollowNode1" presStyleIdx="1" presStyleCnt="2">
        <dgm:presLayoutVars>
          <dgm:bulletEnabled val="1"/>
        </dgm:presLayoutVars>
      </dgm:prSet>
      <dgm:spPr/>
      <dgm:t>
        <a:bodyPr/>
        <a:lstStyle/>
        <a:p>
          <a:endParaRPr lang="es-MX"/>
        </a:p>
      </dgm:t>
    </dgm:pt>
    <dgm:pt modelId="{EB1BE0D6-1FD7-429A-9083-B107BE581B4E}" type="pres">
      <dgm:prSet presAssocID="{5A56A0B3-7A3C-4C7C-9D15-55A5C732EBD0}" presName="ThreeNodes_1_text" presStyleLbl="node1" presStyleIdx="2" presStyleCnt="3">
        <dgm:presLayoutVars>
          <dgm:bulletEnabled val="1"/>
        </dgm:presLayoutVars>
      </dgm:prSet>
      <dgm:spPr/>
      <dgm:t>
        <a:bodyPr/>
        <a:lstStyle/>
        <a:p>
          <a:endParaRPr lang="es-MX"/>
        </a:p>
      </dgm:t>
    </dgm:pt>
    <dgm:pt modelId="{1E395D19-5FB1-4A07-B313-B78C0164D2B0}" type="pres">
      <dgm:prSet presAssocID="{5A56A0B3-7A3C-4C7C-9D15-55A5C732EBD0}" presName="ThreeNodes_2_text" presStyleLbl="node1" presStyleIdx="2" presStyleCnt="3">
        <dgm:presLayoutVars>
          <dgm:bulletEnabled val="1"/>
        </dgm:presLayoutVars>
      </dgm:prSet>
      <dgm:spPr/>
      <dgm:t>
        <a:bodyPr/>
        <a:lstStyle/>
        <a:p>
          <a:endParaRPr lang="es-MX"/>
        </a:p>
      </dgm:t>
    </dgm:pt>
    <dgm:pt modelId="{0C79BCC3-4D99-4A87-8CBE-100D76AD60AC}" type="pres">
      <dgm:prSet presAssocID="{5A56A0B3-7A3C-4C7C-9D15-55A5C732EBD0}" presName="ThreeNodes_3_text" presStyleLbl="node1" presStyleIdx="2" presStyleCnt="3">
        <dgm:presLayoutVars>
          <dgm:bulletEnabled val="1"/>
        </dgm:presLayoutVars>
      </dgm:prSet>
      <dgm:spPr/>
      <dgm:t>
        <a:bodyPr/>
        <a:lstStyle/>
        <a:p>
          <a:endParaRPr lang="es-MX"/>
        </a:p>
      </dgm:t>
    </dgm:pt>
  </dgm:ptLst>
  <dgm:cxnLst>
    <dgm:cxn modelId="{C0F2FE42-060A-44F6-896F-0C5633157F92}" srcId="{5A56A0B3-7A3C-4C7C-9D15-55A5C732EBD0}" destId="{5A8940C5-2FA2-42C2-B2E2-72E25AC6FF7F}" srcOrd="2" destOrd="0" parTransId="{0BEE5C8D-1D01-494C-98E8-36C9B9F39599}" sibTransId="{C353AF4D-CA91-4F37-A2C0-6FEF3E084753}"/>
    <dgm:cxn modelId="{346E1EBD-54FC-4A5E-989C-AC73276B71D5}" srcId="{5A56A0B3-7A3C-4C7C-9D15-55A5C732EBD0}" destId="{FCBC21BB-B0E7-419D-A663-1F53C02AFE2D}" srcOrd="0" destOrd="0" parTransId="{78805C90-C1F7-4279-9C73-A99B84EE492D}" sibTransId="{D2AC4A95-2498-4974-B5BF-05F3EC7681FA}"/>
    <dgm:cxn modelId="{5A974CC6-9ACB-458C-ACC8-8C9FA0896834}" type="presOf" srcId="{FCBC21BB-B0E7-419D-A663-1F53C02AFE2D}" destId="{EB1BE0D6-1FD7-429A-9083-B107BE581B4E}" srcOrd="1" destOrd="0" presId="urn:microsoft.com/office/officeart/2005/8/layout/vProcess5"/>
    <dgm:cxn modelId="{2776E9E5-D0AE-49E1-8DE9-3D0C702970D8}" type="presOf" srcId="{F7ACAD77-3808-42DD-BBC7-1D091F247300}" destId="{9449904D-B4F3-4901-8F10-35D9C0280074}" srcOrd="0" destOrd="0" presId="urn:microsoft.com/office/officeart/2005/8/layout/vProcess5"/>
    <dgm:cxn modelId="{694A0242-86CF-4354-9749-49D7D886010D}" type="presOf" srcId="{D2AC4A95-2498-4974-B5BF-05F3EC7681FA}" destId="{19948274-034A-4A4C-A816-476E44934BCF}" srcOrd="0" destOrd="0" presId="urn:microsoft.com/office/officeart/2005/8/layout/vProcess5"/>
    <dgm:cxn modelId="{E2CD2E2B-CDF3-4694-8276-D7D9505385A1}" type="presOf" srcId="{F7ACAD77-3808-42DD-BBC7-1D091F247300}" destId="{1E395D19-5FB1-4A07-B313-B78C0164D2B0}" srcOrd="1" destOrd="0" presId="urn:microsoft.com/office/officeart/2005/8/layout/vProcess5"/>
    <dgm:cxn modelId="{FCB11C13-24D0-4796-A061-348DE3D758ED}" type="presOf" srcId="{FCBC21BB-B0E7-419D-A663-1F53C02AFE2D}" destId="{B03EABFC-9158-47A8-8B7B-B9BAFAE24FB2}" srcOrd="0" destOrd="0" presId="urn:microsoft.com/office/officeart/2005/8/layout/vProcess5"/>
    <dgm:cxn modelId="{7CBCD98F-28D5-465E-901B-8C9264DD2A26}" type="presOf" srcId="{5A8940C5-2FA2-42C2-B2E2-72E25AC6FF7F}" destId="{0C79BCC3-4D99-4A87-8CBE-100D76AD60AC}" srcOrd="1" destOrd="0" presId="urn:microsoft.com/office/officeart/2005/8/layout/vProcess5"/>
    <dgm:cxn modelId="{1CDC5C12-62A5-4912-917F-7131CD84245F}" type="presOf" srcId="{5A8940C5-2FA2-42C2-B2E2-72E25AC6FF7F}" destId="{38F6C247-C897-4386-A040-5D5C603DA8EC}" srcOrd="0" destOrd="0" presId="urn:microsoft.com/office/officeart/2005/8/layout/vProcess5"/>
    <dgm:cxn modelId="{FFD64FC1-B408-4C13-A4B7-67143FF2B0D5}" srcId="{5A56A0B3-7A3C-4C7C-9D15-55A5C732EBD0}" destId="{F7ACAD77-3808-42DD-BBC7-1D091F247300}" srcOrd="1" destOrd="0" parTransId="{E184D1FD-6687-462C-87B0-05489C485EB3}" sibTransId="{EAD181B3-9ACB-4AFD-ACAD-763659810C58}"/>
    <dgm:cxn modelId="{C8CBE653-BB9F-4D14-894A-2C6BBF16DC8C}" type="presOf" srcId="{5A56A0B3-7A3C-4C7C-9D15-55A5C732EBD0}" destId="{BE5A2DEB-AC5C-4C19-94FF-0FCF077638A1}" srcOrd="0" destOrd="0" presId="urn:microsoft.com/office/officeart/2005/8/layout/vProcess5"/>
    <dgm:cxn modelId="{FCB5A3CF-77F4-4513-B3A9-50EC02D41D2F}" type="presOf" srcId="{EAD181B3-9ACB-4AFD-ACAD-763659810C58}" destId="{442DEFE8-1B57-4118-A7A1-723AB7E7C7F1}" srcOrd="0" destOrd="0" presId="urn:microsoft.com/office/officeart/2005/8/layout/vProcess5"/>
    <dgm:cxn modelId="{0C4DD963-0ADF-4CF6-B228-0E3797821433}" type="presParOf" srcId="{BE5A2DEB-AC5C-4C19-94FF-0FCF077638A1}" destId="{76E76D80-5F69-4DEF-A92D-B84B9787DFE3}" srcOrd="0" destOrd="0" presId="urn:microsoft.com/office/officeart/2005/8/layout/vProcess5"/>
    <dgm:cxn modelId="{55768E1A-4936-409E-886C-03A7F6981E4A}" type="presParOf" srcId="{BE5A2DEB-AC5C-4C19-94FF-0FCF077638A1}" destId="{B03EABFC-9158-47A8-8B7B-B9BAFAE24FB2}" srcOrd="1" destOrd="0" presId="urn:microsoft.com/office/officeart/2005/8/layout/vProcess5"/>
    <dgm:cxn modelId="{E82C8EE6-C6C8-49E1-989E-E495B92BA30A}" type="presParOf" srcId="{BE5A2DEB-AC5C-4C19-94FF-0FCF077638A1}" destId="{9449904D-B4F3-4901-8F10-35D9C0280074}" srcOrd="2" destOrd="0" presId="urn:microsoft.com/office/officeart/2005/8/layout/vProcess5"/>
    <dgm:cxn modelId="{88CDB410-57B1-460C-880E-BD2C422C79A4}" type="presParOf" srcId="{BE5A2DEB-AC5C-4C19-94FF-0FCF077638A1}" destId="{38F6C247-C897-4386-A040-5D5C603DA8EC}" srcOrd="3" destOrd="0" presId="urn:microsoft.com/office/officeart/2005/8/layout/vProcess5"/>
    <dgm:cxn modelId="{00DB2154-2A0E-42F7-A23A-48F1C49DAB5E}" type="presParOf" srcId="{BE5A2DEB-AC5C-4C19-94FF-0FCF077638A1}" destId="{19948274-034A-4A4C-A816-476E44934BCF}" srcOrd="4" destOrd="0" presId="urn:microsoft.com/office/officeart/2005/8/layout/vProcess5"/>
    <dgm:cxn modelId="{0FB62EB2-A498-4B71-8D96-86596C632F2C}" type="presParOf" srcId="{BE5A2DEB-AC5C-4C19-94FF-0FCF077638A1}" destId="{442DEFE8-1B57-4118-A7A1-723AB7E7C7F1}" srcOrd="5" destOrd="0" presId="urn:microsoft.com/office/officeart/2005/8/layout/vProcess5"/>
    <dgm:cxn modelId="{93C39AA4-9FD0-4AD0-8D81-0F4938C11190}" type="presParOf" srcId="{BE5A2DEB-AC5C-4C19-94FF-0FCF077638A1}" destId="{EB1BE0D6-1FD7-429A-9083-B107BE581B4E}" srcOrd="6" destOrd="0" presId="urn:microsoft.com/office/officeart/2005/8/layout/vProcess5"/>
    <dgm:cxn modelId="{6DEE1F7A-A857-4DC8-AA94-34187CB5E040}" type="presParOf" srcId="{BE5A2DEB-AC5C-4C19-94FF-0FCF077638A1}" destId="{1E395D19-5FB1-4A07-B313-B78C0164D2B0}" srcOrd="7" destOrd="0" presId="urn:microsoft.com/office/officeart/2005/8/layout/vProcess5"/>
    <dgm:cxn modelId="{A17E83C0-46B0-4892-8258-EAE50629E537}" type="presParOf" srcId="{BE5A2DEB-AC5C-4C19-94FF-0FCF077638A1}" destId="{0C79BCC3-4D99-4A87-8CBE-100D76AD60AC}" srcOrd="8" destOrd="0" presId="urn:microsoft.com/office/officeart/2005/8/layout/vProcess5"/>
  </dgm:cxnLst>
  <dgm:bg/>
  <dgm:whole/>
</dgm:dataModel>
</file>

<file path=ppt/diagrams/data2.xml><?xml version="1.0" encoding="utf-8"?>
<dgm:dataModel xmlns:dgm="http://schemas.openxmlformats.org/drawingml/2006/diagram" xmlns:a="http://schemas.openxmlformats.org/drawingml/2006/main">
  <dgm:ptLst>
    <dgm:pt modelId="{869FA8E2-3F4B-429C-8B0B-5BEFE5A2F529}"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3868A2A7-5B6C-4A15-85E9-9673C558986C}">
      <dgm:prSet phldrT="[Texto]"/>
      <dgm:spPr/>
      <dgm:t>
        <a:bodyPr/>
        <a:lstStyle/>
        <a:p>
          <a:r>
            <a:rPr lang="es-ES" b="1" noProof="0" dirty="0" smtClean="0">
              <a:solidFill>
                <a:schemeClr val="tx1"/>
              </a:solidFill>
            </a:rPr>
            <a:t>Actividad lingüística  e intención </a:t>
          </a:r>
          <a:endParaRPr lang="es-ES" b="1" noProof="0" dirty="0">
            <a:solidFill>
              <a:schemeClr val="tx1"/>
            </a:solidFill>
          </a:endParaRPr>
        </a:p>
      </dgm:t>
    </dgm:pt>
    <dgm:pt modelId="{3E0CBC30-5652-46AD-BBAA-B62B40D9D1C7}" type="parTrans" cxnId="{EDC89C68-6BCF-48E5-BA8A-43CD90CF2DBB}">
      <dgm:prSet/>
      <dgm:spPr/>
      <dgm:t>
        <a:bodyPr/>
        <a:lstStyle/>
        <a:p>
          <a:endParaRPr lang="es-ES" b="1" noProof="0">
            <a:solidFill>
              <a:schemeClr val="tx1"/>
            </a:solidFill>
          </a:endParaRPr>
        </a:p>
      </dgm:t>
    </dgm:pt>
    <dgm:pt modelId="{3CE10631-7E8A-4963-808F-DB2EB020D798}" type="sibTrans" cxnId="{EDC89C68-6BCF-48E5-BA8A-43CD90CF2DBB}">
      <dgm:prSet/>
      <dgm:spPr/>
      <dgm:t>
        <a:bodyPr/>
        <a:lstStyle/>
        <a:p>
          <a:endParaRPr lang="es-ES" b="1" noProof="0" dirty="0">
            <a:solidFill>
              <a:schemeClr val="tx1"/>
            </a:solidFill>
          </a:endParaRPr>
        </a:p>
      </dgm:t>
    </dgm:pt>
    <dgm:pt modelId="{202AC932-BA60-4A50-9708-58739AA7D505}">
      <dgm:prSet phldrT="[Texto]"/>
      <dgm:spPr/>
      <dgm:t>
        <a:bodyPr/>
        <a:lstStyle/>
        <a:p>
          <a:r>
            <a:rPr lang="es-ES" b="1" noProof="0" dirty="0" smtClean="0">
              <a:solidFill>
                <a:schemeClr val="tx1"/>
              </a:solidFill>
            </a:rPr>
            <a:t>Contextualización </a:t>
          </a:r>
          <a:endParaRPr lang="es-ES" b="1" noProof="0" dirty="0">
            <a:solidFill>
              <a:schemeClr val="tx1"/>
            </a:solidFill>
          </a:endParaRPr>
        </a:p>
      </dgm:t>
    </dgm:pt>
    <dgm:pt modelId="{F458045D-7F73-4129-A863-859A60998F1D}" type="parTrans" cxnId="{04404B49-0C5B-4748-9632-30088B9044BF}">
      <dgm:prSet/>
      <dgm:spPr/>
      <dgm:t>
        <a:bodyPr/>
        <a:lstStyle/>
        <a:p>
          <a:endParaRPr lang="es-ES" b="1" noProof="0">
            <a:solidFill>
              <a:schemeClr val="tx1"/>
            </a:solidFill>
          </a:endParaRPr>
        </a:p>
      </dgm:t>
    </dgm:pt>
    <dgm:pt modelId="{9CFF59B1-19F0-4FDC-889F-600D297A9784}" type="sibTrans" cxnId="{04404B49-0C5B-4748-9632-30088B9044BF}">
      <dgm:prSet/>
      <dgm:spPr/>
      <dgm:t>
        <a:bodyPr/>
        <a:lstStyle/>
        <a:p>
          <a:endParaRPr lang="es-ES" b="1" noProof="0" dirty="0">
            <a:solidFill>
              <a:schemeClr val="tx1"/>
            </a:solidFill>
          </a:endParaRPr>
        </a:p>
      </dgm:t>
    </dgm:pt>
    <dgm:pt modelId="{8070BCE4-F294-477C-981D-629BD959846A}">
      <dgm:prSet phldrT="[Texto]"/>
      <dgm:spPr/>
      <dgm:t>
        <a:bodyPr/>
        <a:lstStyle/>
        <a:p>
          <a:r>
            <a:rPr lang="es-ES" b="1" noProof="0" dirty="0" smtClean="0">
              <a:solidFill>
                <a:schemeClr val="tx1"/>
              </a:solidFill>
            </a:rPr>
            <a:t>Procesos dinámicos y abierto </a:t>
          </a:r>
          <a:endParaRPr lang="es-ES" b="1" noProof="0" dirty="0">
            <a:solidFill>
              <a:schemeClr val="tx1"/>
            </a:solidFill>
          </a:endParaRPr>
        </a:p>
      </dgm:t>
    </dgm:pt>
    <dgm:pt modelId="{7EE244C7-98E3-4C35-ADFE-3F25A8CFE627}" type="parTrans" cxnId="{599B99A6-5E53-4331-8FB4-F46D9FA46ED9}">
      <dgm:prSet/>
      <dgm:spPr/>
      <dgm:t>
        <a:bodyPr/>
        <a:lstStyle/>
        <a:p>
          <a:endParaRPr lang="es-ES" b="1" noProof="0">
            <a:solidFill>
              <a:schemeClr val="tx1"/>
            </a:solidFill>
          </a:endParaRPr>
        </a:p>
      </dgm:t>
    </dgm:pt>
    <dgm:pt modelId="{BBF21E25-7350-4F2C-A644-E5E7303171CF}" type="sibTrans" cxnId="{599B99A6-5E53-4331-8FB4-F46D9FA46ED9}">
      <dgm:prSet/>
      <dgm:spPr/>
      <dgm:t>
        <a:bodyPr/>
        <a:lstStyle/>
        <a:p>
          <a:endParaRPr lang="es-ES" b="1" noProof="0" dirty="0">
            <a:solidFill>
              <a:schemeClr val="tx1"/>
            </a:solidFill>
          </a:endParaRPr>
        </a:p>
      </dgm:t>
    </dgm:pt>
    <dgm:pt modelId="{C8F5B662-CB0F-4AEC-81FC-BF3AEEA2027B}">
      <dgm:prSet phldrT="[Texto]"/>
      <dgm:spPr/>
      <dgm:t>
        <a:bodyPr/>
        <a:lstStyle/>
        <a:p>
          <a:r>
            <a:rPr lang="es-ES" b="1" noProof="0" dirty="0" smtClean="0">
              <a:solidFill>
                <a:schemeClr val="tx1"/>
              </a:solidFill>
            </a:rPr>
            <a:t>Discurso organizado </a:t>
          </a:r>
          <a:endParaRPr lang="es-ES" b="1" noProof="0" dirty="0">
            <a:solidFill>
              <a:schemeClr val="tx1"/>
            </a:solidFill>
          </a:endParaRPr>
        </a:p>
      </dgm:t>
    </dgm:pt>
    <dgm:pt modelId="{E6B7AEA7-256F-4772-8079-4759D838E2C5}" type="parTrans" cxnId="{42216F20-39BA-4256-A420-CA0EC7ED0512}">
      <dgm:prSet/>
      <dgm:spPr/>
      <dgm:t>
        <a:bodyPr/>
        <a:lstStyle/>
        <a:p>
          <a:endParaRPr lang="es-ES" b="1" noProof="0">
            <a:solidFill>
              <a:schemeClr val="tx1"/>
            </a:solidFill>
          </a:endParaRPr>
        </a:p>
      </dgm:t>
    </dgm:pt>
    <dgm:pt modelId="{94676E59-8206-4E23-9F1B-A6CC8B0B690A}" type="sibTrans" cxnId="{42216F20-39BA-4256-A420-CA0EC7ED0512}">
      <dgm:prSet/>
      <dgm:spPr/>
      <dgm:t>
        <a:bodyPr/>
        <a:lstStyle/>
        <a:p>
          <a:endParaRPr lang="es-ES" b="1" noProof="0" dirty="0">
            <a:solidFill>
              <a:schemeClr val="tx1"/>
            </a:solidFill>
          </a:endParaRPr>
        </a:p>
      </dgm:t>
    </dgm:pt>
    <dgm:pt modelId="{CF6F1967-867E-434B-AE56-AFB943F0387E}">
      <dgm:prSet phldrT="[Texto]"/>
      <dgm:spPr/>
      <dgm:t>
        <a:bodyPr/>
        <a:lstStyle/>
        <a:p>
          <a:r>
            <a:rPr lang="es-ES" b="1" noProof="0" dirty="0" smtClean="0">
              <a:solidFill>
                <a:schemeClr val="tx1"/>
              </a:solidFill>
            </a:rPr>
            <a:t>Géneros y polifonías </a:t>
          </a:r>
          <a:endParaRPr lang="es-ES" b="1" noProof="0" dirty="0">
            <a:solidFill>
              <a:schemeClr val="tx1"/>
            </a:solidFill>
          </a:endParaRPr>
        </a:p>
      </dgm:t>
    </dgm:pt>
    <dgm:pt modelId="{CFBE72CC-D9B0-4E60-8513-A27380DB10D7}" type="parTrans" cxnId="{FDAE29B3-3A71-4788-9EEA-74058192F3DD}">
      <dgm:prSet/>
      <dgm:spPr/>
      <dgm:t>
        <a:bodyPr/>
        <a:lstStyle/>
        <a:p>
          <a:endParaRPr lang="es-ES" b="1" noProof="0">
            <a:solidFill>
              <a:schemeClr val="tx1"/>
            </a:solidFill>
          </a:endParaRPr>
        </a:p>
      </dgm:t>
    </dgm:pt>
    <dgm:pt modelId="{2F152609-879A-483C-95C8-2342F52A79DD}" type="sibTrans" cxnId="{FDAE29B3-3A71-4788-9EEA-74058192F3DD}">
      <dgm:prSet/>
      <dgm:spPr/>
      <dgm:t>
        <a:bodyPr/>
        <a:lstStyle/>
        <a:p>
          <a:endParaRPr lang="es-ES" b="1" noProof="0" dirty="0">
            <a:solidFill>
              <a:schemeClr val="tx1"/>
            </a:solidFill>
          </a:endParaRPr>
        </a:p>
      </dgm:t>
    </dgm:pt>
    <dgm:pt modelId="{4F8303DD-8FE4-44E1-9E6E-446E01E6B093}">
      <dgm:prSet phldrT="[Texto]"/>
      <dgm:spPr/>
      <dgm:t>
        <a:bodyPr/>
        <a:lstStyle/>
        <a:p>
          <a:r>
            <a:rPr lang="es-ES" b="1" noProof="0" dirty="0" smtClean="0">
              <a:solidFill>
                <a:schemeClr val="tx1"/>
              </a:solidFill>
            </a:rPr>
            <a:t>Variaciones </a:t>
          </a:r>
        </a:p>
      </dgm:t>
    </dgm:pt>
    <dgm:pt modelId="{CD6F6098-C991-4413-91C8-C5E098D628E5}" type="parTrans" cxnId="{7D4332AF-842C-428C-83A7-F25DCB21C075}">
      <dgm:prSet/>
      <dgm:spPr/>
      <dgm:t>
        <a:bodyPr/>
        <a:lstStyle/>
        <a:p>
          <a:endParaRPr lang="en-US" b="1">
            <a:solidFill>
              <a:schemeClr val="tx1"/>
            </a:solidFill>
          </a:endParaRPr>
        </a:p>
      </dgm:t>
    </dgm:pt>
    <dgm:pt modelId="{AFF520D5-5F36-4EE1-AEFF-FC0F4D7AA454}" type="sibTrans" cxnId="{7D4332AF-842C-428C-83A7-F25DCB21C075}">
      <dgm:prSet/>
      <dgm:spPr/>
      <dgm:t>
        <a:bodyPr/>
        <a:lstStyle/>
        <a:p>
          <a:endParaRPr lang="en-US" b="1" dirty="0">
            <a:solidFill>
              <a:schemeClr val="tx1"/>
            </a:solidFill>
          </a:endParaRPr>
        </a:p>
      </dgm:t>
    </dgm:pt>
    <dgm:pt modelId="{D9A01023-DEB3-43C9-BD70-76B99B75922A}">
      <dgm:prSet phldrT="[Texto]"/>
      <dgm:spPr/>
      <dgm:t>
        <a:bodyPr/>
        <a:lstStyle/>
        <a:p>
          <a:r>
            <a:rPr lang="es-ES" b="1" noProof="0" dirty="0" smtClean="0">
              <a:solidFill>
                <a:schemeClr val="tx1"/>
              </a:solidFill>
            </a:rPr>
            <a:t>La perspectiva critica </a:t>
          </a:r>
        </a:p>
      </dgm:t>
    </dgm:pt>
    <dgm:pt modelId="{A3C0C5D2-114B-40C4-8FFE-E931B5073E04}" type="parTrans" cxnId="{6F2FE63C-DE0B-4FC0-9AE0-FFB431FD13B2}">
      <dgm:prSet/>
      <dgm:spPr/>
      <dgm:t>
        <a:bodyPr/>
        <a:lstStyle/>
        <a:p>
          <a:endParaRPr lang="en-US" b="1">
            <a:solidFill>
              <a:schemeClr val="tx1"/>
            </a:solidFill>
          </a:endParaRPr>
        </a:p>
      </dgm:t>
    </dgm:pt>
    <dgm:pt modelId="{8CC19588-4CAA-456F-A4E7-4E27EC02F2D9}" type="sibTrans" cxnId="{6F2FE63C-DE0B-4FC0-9AE0-FFB431FD13B2}">
      <dgm:prSet/>
      <dgm:spPr/>
      <dgm:t>
        <a:bodyPr/>
        <a:lstStyle/>
        <a:p>
          <a:endParaRPr lang="en-US" b="1" dirty="0">
            <a:solidFill>
              <a:schemeClr val="tx1"/>
            </a:solidFill>
          </a:endParaRPr>
        </a:p>
      </dgm:t>
    </dgm:pt>
    <dgm:pt modelId="{D6067279-A772-4EC5-9B21-BB73180CA3F6}">
      <dgm:prSet phldrT="[Texto]"/>
      <dgm:spPr/>
      <dgm:t>
        <a:bodyPr/>
        <a:lstStyle/>
        <a:p>
          <a:r>
            <a:rPr lang="es-ES" b="1" noProof="0" dirty="0" smtClean="0">
              <a:solidFill>
                <a:schemeClr val="tx1"/>
              </a:solidFill>
            </a:rPr>
            <a:t>Habilidades lingüísticas  y composición </a:t>
          </a:r>
        </a:p>
      </dgm:t>
    </dgm:pt>
    <dgm:pt modelId="{C933A5AA-EEEA-4E88-807C-E1D87261ED83}" type="parTrans" cxnId="{107AB9ED-A614-4C62-8CC5-5CA73BC66DA7}">
      <dgm:prSet/>
      <dgm:spPr/>
      <dgm:t>
        <a:bodyPr/>
        <a:lstStyle/>
        <a:p>
          <a:endParaRPr lang="en-US" b="1">
            <a:solidFill>
              <a:schemeClr val="tx1"/>
            </a:solidFill>
          </a:endParaRPr>
        </a:p>
      </dgm:t>
    </dgm:pt>
    <dgm:pt modelId="{D3ACB0AE-391F-4D66-9140-98433FD42A4F}" type="sibTrans" cxnId="{107AB9ED-A614-4C62-8CC5-5CA73BC66DA7}">
      <dgm:prSet/>
      <dgm:spPr/>
      <dgm:t>
        <a:bodyPr/>
        <a:lstStyle/>
        <a:p>
          <a:endParaRPr lang="en-US" b="1" dirty="0">
            <a:solidFill>
              <a:schemeClr val="tx1"/>
            </a:solidFill>
          </a:endParaRPr>
        </a:p>
      </dgm:t>
    </dgm:pt>
    <dgm:pt modelId="{173337E2-D3D3-434D-A64A-10363C96FF3E}" type="pres">
      <dgm:prSet presAssocID="{869FA8E2-3F4B-429C-8B0B-5BEFE5A2F529}" presName="cycle" presStyleCnt="0">
        <dgm:presLayoutVars>
          <dgm:dir/>
          <dgm:resizeHandles val="exact"/>
        </dgm:presLayoutVars>
      </dgm:prSet>
      <dgm:spPr/>
      <dgm:t>
        <a:bodyPr/>
        <a:lstStyle/>
        <a:p>
          <a:endParaRPr lang="en-US"/>
        </a:p>
      </dgm:t>
    </dgm:pt>
    <dgm:pt modelId="{753B420F-7F04-4048-97AB-ACE6180678D7}" type="pres">
      <dgm:prSet presAssocID="{3868A2A7-5B6C-4A15-85E9-9673C558986C}" presName="node" presStyleLbl="node1" presStyleIdx="0" presStyleCnt="8" custScaleX="251449" custRadScaleRad="106802" custRadScaleInc="-15353">
        <dgm:presLayoutVars>
          <dgm:bulletEnabled val="1"/>
        </dgm:presLayoutVars>
      </dgm:prSet>
      <dgm:spPr/>
      <dgm:t>
        <a:bodyPr/>
        <a:lstStyle/>
        <a:p>
          <a:endParaRPr lang="en-US"/>
        </a:p>
      </dgm:t>
    </dgm:pt>
    <dgm:pt modelId="{6A10C07D-B45B-4098-87C0-97D3649AB72F}" type="pres">
      <dgm:prSet presAssocID="{3CE10631-7E8A-4963-808F-DB2EB020D798}" presName="sibTrans" presStyleLbl="sibTrans2D1" presStyleIdx="0" presStyleCnt="8"/>
      <dgm:spPr/>
      <dgm:t>
        <a:bodyPr/>
        <a:lstStyle/>
        <a:p>
          <a:endParaRPr lang="en-US"/>
        </a:p>
      </dgm:t>
    </dgm:pt>
    <dgm:pt modelId="{9D0FE667-91ED-4B87-83C3-09F57320CCC4}" type="pres">
      <dgm:prSet presAssocID="{3CE10631-7E8A-4963-808F-DB2EB020D798}" presName="connectorText" presStyleLbl="sibTrans2D1" presStyleIdx="0" presStyleCnt="8"/>
      <dgm:spPr/>
      <dgm:t>
        <a:bodyPr/>
        <a:lstStyle/>
        <a:p>
          <a:endParaRPr lang="en-US"/>
        </a:p>
      </dgm:t>
    </dgm:pt>
    <dgm:pt modelId="{DC5B99FE-2532-434C-B959-5CB13CC68CD0}" type="pres">
      <dgm:prSet presAssocID="{202AC932-BA60-4A50-9708-58739AA7D505}" presName="node" presStyleLbl="node1" presStyleIdx="1" presStyleCnt="8" custScaleX="271530" custScaleY="108651" custRadScaleRad="178950" custRadScaleInc="64290">
        <dgm:presLayoutVars>
          <dgm:bulletEnabled val="1"/>
        </dgm:presLayoutVars>
      </dgm:prSet>
      <dgm:spPr/>
      <dgm:t>
        <a:bodyPr/>
        <a:lstStyle/>
        <a:p>
          <a:endParaRPr lang="en-US"/>
        </a:p>
      </dgm:t>
    </dgm:pt>
    <dgm:pt modelId="{0316A7E7-71DB-43CB-B527-3C521E53E3CF}" type="pres">
      <dgm:prSet presAssocID="{9CFF59B1-19F0-4FDC-889F-600D297A9784}" presName="sibTrans" presStyleLbl="sibTrans2D1" presStyleIdx="1" presStyleCnt="8"/>
      <dgm:spPr/>
      <dgm:t>
        <a:bodyPr/>
        <a:lstStyle/>
        <a:p>
          <a:endParaRPr lang="en-US"/>
        </a:p>
      </dgm:t>
    </dgm:pt>
    <dgm:pt modelId="{FC3C7E07-5B24-4D38-B333-5F7F77721E38}" type="pres">
      <dgm:prSet presAssocID="{9CFF59B1-19F0-4FDC-889F-600D297A9784}" presName="connectorText" presStyleLbl="sibTrans2D1" presStyleIdx="1" presStyleCnt="8"/>
      <dgm:spPr/>
      <dgm:t>
        <a:bodyPr/>
        <a:lstStyle/>
        <a:p>
          <a:endParaRPr lang="en-US"/>
        </a:p>
      </dgm:t>
    </dgm:pt>
    <dgm:pt modelId="{8FE87E79-E17C-439A-B565-ABCE7374E08B}" type="pres">
      <dgm:prSet presAssocID="{8070BCE4-F294-477C-981D-629BD959846A}" presName="node" presStyleLbl="node1" presStyleIdx="2" presStyleCnt="8" custScaleX="247992" custRadScaleRad="169338" custRadScaleInc="-22042">
        <dgm:presLayoutVars>
          <dgm:bulletEnabled val="1"/>
        </dgm:presLayoutVars>
      </dgm:prSet>
      <dgm:spPr/>
      <dgm:t>
        <a:bodyPr/>
        <a:lstStyle/>
        <a:p>
          <a:endParaRPr lang="en-US"/>
        </a:p>
      </dgm:t>
    </dgm:pt>
    <dgm:pt modelId="{49B5A1DE-580C-4846-BD73-1DB5683A38E4}" type="pres">
      <dgm:prSet presAssocID="{BBF21E25-7350-4F2C-A644-E5E7303171CF}" presName="sibTrans" presStyleLbl="sibTrans2D1" presStyleIdx="2" presStyleCnt="8"/>
      <dgm:spPr/>
      <dgm:t>
        <a:bodyPr/>
        <a:lstStyle/>
        <a:p>
          <a:endParaRPr lang="en-US"/>
        </a:p>
      </dgm:t>
    </dgm:pt>
    <dgm:pt modelId="{EB49140C-7323-4E58-A504-FFA5F76FD908}" type="pres">
      <dgm:prSet presAssocID="{BBF21E25-7350-4F2C-A644-E5E7303171CF}" presName="connectorText" presStyleLbl="sibTrans2D1" presStyleIdx="2" presStyleCnt="8"/>
      <dgm:spPr/>
      <dgm:t>
        <a:bodyPr/>
        <a:lstStyle/>
        <a:p>
          <a:endParaRPr lang="en-US"/>
        </a:p>
      </dgm:t>
    </dgm:pt>
    <dgm:pt modelId="{46731596-B15C-4E29-AEA2-C344CE3DAE85}" type="pres">
      <dgm:prSet presAssocID="{C8F5B662-CB0F-4AEC-81FC-BF3AEEA2027B}" presName="node" presStyleLbl="node1" presStyleIdx="3" presStyleCnt="8" custScaleX="274791" custRadScaleRad="185913" custRadScaleInc="-97897">
        <dgm:presLayoutVars>
          <dgm:bulletEnabled val="1"/>
        </dgm:presLayoutVars>
      </dgm:prSet>
      <dgm:spPr/>
      <dgm:t>
        <a:bodyPr/>
        <a:lstStyle/>
        <a:p>
          <a:endParaRPr lang="en-US"/>
        </a:p>
      </dgm:t>
    </dgm:pt>
    <dgm:pt modelId="{DA9E144F-EFDF-4FE9-BBB5-FC76550EC393}" type="pres">
      <dgm:prSet presAssocID="{94676E59-8206-4E23-9F1B-A6CC8B0B690A}" presName="sibTrans" presStyleLbl="sibTrans2D1" presStyleIdx="3" presStyleCnt="8"/>
      <dgm:spPr/>
      <dgm:t>
        <a:bodyPr/>
        <a:lstStyle/>
        <a:p>
          <a:endParaRPr lang="en-US"/>
        </a:p>
      </dgm:t>
    </dgm:pt>
    <dgm:pt modelId="{01E3CC47-D8E9-4A91-8034-96BFD7965C73}" type="pres">
      <dgm:prSet presAssocID="{94676E59-8206-4E23-9F1B-A6CC8B0B690A}" presName="connectorText" presStyleLbl="sibTrans2D1" presStyleIdx="3" presStyleCnt="8"/>
      <dgm:spPr/>
      <dgm:t>
        <a:bodyPr/>
        <a:lstStyle/>
        <a:p>
          <a:endParaRPr lang="en-US"/>
        </a:p>
      </dgm:t>
    </dgm:pt>
    <dgm:pt modelId="{902D16A2-BFED-434F-BB6F-5EF0F6636CD8}" type="pres">
      <dgm:prSet presAssocID="{CF6F1967-867E-434B-AE56-AFB943F0387E}" presName="node" presStyleLbl="node1" presStyleIdx="4" presStyleCnt="8" custScaleX="196039" custRadScaleRad="94913" custRadScaleInc="27440">
        <dgm:presLayoutVars>
          <dgm:bulletEnabled val="1"/>
        </dgm:presLayoutVars>
      </dgm:prSet>
      <dgm:spPr/>
      <dgm:t>
        <a:bodyPr/>
        <a:lstStyle/>
        <a:p>
          <a:endParaRPr lang="en-US"/>
        </a:p>
      </dgm:t>
    </dgm:pt>
    <dgm:pt modelId="{7CB12808-ECE1-40DC-B524-A9255195ED00}" type="pres">
      <dgm:prSet presAssocID="{2F152609-879A-483C-95C8-2342F52A79DD}" presName="sibTrans" presStyleLbl="sibTrans2D1" presStyleIdx="4" presStyleCnt="8"/>
      <dgm:spPr/>
      <dgm:t>
        <a:bodyPr/>
        <a:lstStyle/>
        <a:p>
          <a:endParaRPr lang="en-US"/>
        </a:p>
      </dgm:t>
    </dgm:pt>
    <dgm:pt modelId="{F61A3A81-6AD3-4E04-A76B-E29BA9D70874}" type="pres">
      <dgm:prSet presAssocID="{2F152609-879A-483C-95C8-2342F52A79DD}" presName="connectorText" presStyleLbl="sibTrans2D1" presStyleIdx="4" presStyleCnt="8"/>
      <dgm:spPr/>
      <dgm:t>
        <a:bodyPr/>
        <a:lstStyle/>
        <a:p>
          <a:endParaRPr lang="en-US"/>
        </a:p>
      </dgm:t>
    </dgm:pt>
    <dgm:pt modelId="{0752A688-A1DE-4B91-8E6A-BAF85FBBA3C0}" type="pres">
      <dgm:prSet presAssocID="{4F8303DD-8FE4-44E1-9E6E-446E01E6B093}" presName="node" presStyleLbl="node1" presStyleIdx="5" presStyleCnt="8" custScaleX="220780" custRadScaleRad="186398" custRadScaleInc="85097">
        <dgm:presLayoutVars>
          <dgm:bulletEnabled val="1"/>
        </dgm:presLayoutVars>
      </dgm:prSet>
      <dgm:spPr/>
      <dgm:t>
        <a:bodyPr/>
        <a:lstStyle/>
        <a:p>
          <a:endParaRPr lang="en-US"/>
        </a:p>
      </dgm:t>
    </dgm:pt>
    <dgm:pt modelId="{99C4EE8F-7293-49A1-9DC1-F09A3FA9EA0A}" type="pres">
      <dgm:prSet presAssocID="{AFF520D5-5F36-4EE1-AEFF-FC0F4D7AA454}" presName="sibTrans" presStyleLbl="sibTrans2D1" presStyleIdx="5" presStyleCnt="8"/>
      <dgm:spPr/>
      <dgm:t>
        <a:bodyPr/>
        <a:lstStyle/>
        <a:p>
          <a:endParaRPr lang="en-US"/>
        </a:p>
      </dgm:t>
    </dgm:pt>
    <dgm:pt modelId="{5A0F8D53-4FA1-4F87-8442-33EDA0A51458}" type="pres">
      <dgm:prSet presAssocID="{AFF520D5-5F36-4EE1-AEFF-FC0F4D7AA454}" presName="connectorText" presStyleLbl="sibTrans2D1" presStyleIdx="5" presStyleCnt="8"/>
      <dgm:spPr/>
      <dgm:t>
        <a:bodyPr/>
        <a:lstStyle/>
        <a:p>
          <a:endParaRPr lang="en-US"/>
        </a:p>
      </dgm:t>
    </dgm:pt>
    <dgm:pt modelId="{9E1FF9F0-4638-4131-8233-E43DAB4F0FAB}" type="pres">
      <dgm:prSet presAssocID="{D9A01023-DEB3-43C9-BD70-76B99B75922A}" presName="node" presStyleLbl="node1" presStyleIdx="6" presStyleCnt="8" custScaleX="275062" custScaleY="140367" custRadScaleRad="180133" custRadScaleInc="6164">
        <dgm:presLayoutVars>
          <dgm:bulletEnabled val="1"/>
        </dgm:presLayoutVars>
      </dgm:prSet>
      <dgm:spPr/>
      <dgm:t>
        <a:bodyPr/>
        <a:lstStyle/>
        <a:p>
          <a:endParaRPr lang="en-US"/>
        </a:p>
      </dgm:t>
    </dgm:pt>
    <dgm:pt modelId="{68334E40-9C6B-42F0-9789-DF79CBFEBBA7}" type="pres">
      <dgm:prSet presAssocID="{8CC19588-4CAA-456F-A4E7-4E27EC02F2D9}" presName="sibTrans" presStyleLbl="sibTrans2D1" presStyleIdx="6" presStyleCnt="8"/>
      <dgm:spPr/>
      <dgm:t>
        <a:bodyPr/>
        <a:lstStyle/>
        <a:p>
          <a:endParaRPr lang="en-US"/>
        </a:p>
      </dgm:t>
    </dgm:pt>
    <dgm:pt modelId="{F298AE0F-F23C-42B1-807C-072BD4C35872}" type="pres">
      <dgm:prSet presAssocID="{8CC19588-4CAA-456F-A4E7-4E27EC02F2D9}" presName="connectorText" presStyleLbl="sibTrans2D1" presStyleIdx="6" presStyleCnt="8"/>
      <dgm:spPr/>
      <dgm:t>
        <a:bodyPr/>
        <a:lstStyle/>
        <a:p>
          <a:endParaRPr lang="en-US"/>
        </a:p>
      </dgm:t>
    </dgm:pt>
    <dgm:pt modelId="{2A6C5CC7-6D66-4DFD-BDC9-46BC8179E97C}" type="pres">
      <dgm:prSet presAssocID="{D6067279-A772-4EC5-9B21-BB73180CA3F6}" presName="node" presStyleLbl="node1" presStyleIdx="7" presStyleCnt="8" custScaleX="259384" custRadScaleRad="196826" custRadScaleInc="-68058">
        <dgm:presLayoutVars>
          <dgm:bulletEnabled val="1"/>
        </dgm:presLayoutVars>
      </dgm:prSet>
      <dgm:spPr/>
      <dgm:t>
        <a:bodyPr/>
        <a:lstStyle/>
        <a:p>
          <a:endParaRPr lang="en-US"/>
        </a:p>
      </dgm:t>
    </dgm:pt>
    <dgm:pt modelId="{ECAA6EF0-0308-446C-A61A-B04F76503CEC}" type="pres">
      <dgm:prSet presAssocID="{D3ACB0AE-391F-4D66-9140-98433FD42A4F}" presName="sibTrans" presStyleLbl="sibTrans2D1" presStyleIdx="7" presStyleCnt="8"/>
      <dgm:spPr/>
      <dgm:t>
        <a:bodyPr/>
        <a:lstStyle/>
        <a:p>
          <a:endParaRPr lang="en-US"/>
        </a:p>
      </dgm:t>
    </dgm:pt>
    <dgm:pt modelId="{039CC274-1C3A-4E5D-91CD-68CAA44A6617}" type="pres">
      <dgm:prSet presAssocID="{D3ACB0AE-391F-4D66-9140-98433FD42A4F}" presName="connectorText" presStyleLbl="sibTrans2D1" presStyleIdx="7" presStyleCnt="8"/>
      <dgm:spPr/>
      <dgm:t>
        <a:bodyPr/>
        <a:lstStyle/>
        <a:p>
          <a:endParaRPr lang="en-US"/>
        </a:p>
      </dgm:t>
    </dgm:pt>
  </dgm:ptLst>
  <dgm:cxnLst>
    <dgm:cxn modelId="{1E32674E-B2B6-4B7A-BD0B-8146DD1FACF1}" type="presOf" srcId="{9CFF59B1-19F0-4FDC-889F-600D297A9784}" destId="{0316A7E7-71DB-43CB-B527-3C521E53E3CF}" srcOrd="0" destOrd="0" presId="urn:microsoft.com/office/officeart/2005/8/layout/cycle2"/>
    <dgm:cxn modelId="{42216F20-39BA-4256-A420-CA0EC7ED0512}" srcId="{869FA8E2-3F4B-429C-8B0B-5BEFE5A2F529}" destId="{C8F5B662-CB0F-4AEC-81FC-BF3AEEA2027B}" srcOrd="3" destOrd="0" parTransId="{E6B7AEA7-256F-4772-8079-4759D838E2C5}" sibTransId="{94676E59-8206-4E23-9F1B-A6CC8B0B690A}"/>
    <dgm:cxn modelId="{74866B58-6637-41A1-89D6-489B45DB248D}" type="presOf" srcId="{94676E59-8206-4E23-9F1B-A6CC8B0B690A}" destId="{DA9E144F-EFDF-4FE9-BBB5-FC76550EC393}" srcOrd="0" destOrd="0" presId="urn:microsoft.com/office/officeart/2005/8/layout/cycle2"/>
    <dgm:cxn modelId="{964994B1-BE03-442F-A278-3DE1B9965BC9}" type="presOf" srcId="{9CFF59B1-19F0-4FDC-889F-600D297A9784}" destId="{FC3C7E07-5B24-4D38-B333-5F7F77721E38}" srcOrd="1" destOrd="0" presId="urn:microsoft.com/office/officeart/2005/8/layout/cycle2"/>
    <dgm:cxn modelId="{87D209FC-AE50-4ADC-AC82-2C1B425D9A87}" type="presOf" srcId="{8070BCE4-F294-477C-981D-629BD959846A}" destId="{8FE87E79-E17C-439A-B565-ABCE7374E08B}" srcOrd="0" destOrd="0" presId="urn:microsoft.com/office/officeart/2005/8/layout/cycle2"/>
    <dgm:cxn modelId="{1B6F095A-077F-45FD-8765-DC733251E144}" type="presOf" srcId="{D9A01023-DEB3-43C9-BD70-76B99B75922A}" destId="{9E1FF9F0-4638-4131-8233-E43DAB4F0FAB}" srcOrd="0" destOrd="0" presId="urn:microsoft.com/office/officeart/2005/8/layout/cycle2"/>
    <dgm:cxn modelId="{4482CE26-4393-4266-A723-14D3E5D325A9}" type="presOf" srcId="{869FA8E2-3F4B-429C-8B0B-5BEFE5A2F529}" destId="{173337E2-D3D3-434D-A64A-10363C96FF3E}" srcOrd="0" destOrd="0" presId="urn:microsoft.com/office/officeart/2005/8/layout/cycle2"/>
    <dgm:cxn modelId="{EDC89C68-6BCF-48E5-BA8A-43CD90CF2DBB}" srcId="{869FA8E2-3F4B-429C-8B0B-5BEFE5A2F529}" destId="{3868A2A7-5B6C-4A15-85E9-9673C558986C}" srcOrd="0" destOrd="0" parTransId="{3E0CBC30-5652-46AD-BBAA-B62B40D9D1C7}" sibTransId="{3CE10631-7E8A-4963-808F-DB2EB020D798}"/>
    <dgm:cxn modelId="{2797CA32-1029-4D33-929D-86A068A87076}" type="presOf" srcId="{3868A2A7-5B6C-4A15-85E9-9673C558986C}" destId="{753B420F-7F04-4048-97AB-ACE6180678D7}" srcOrd="0" destOrd="0" presId="urn:microsoft.com/office/officeart/2005/8/layout/cycle2"/>
    <dgm:cxn modelId="{CBE850A4-B34C-4CDD-A0CE-87EB28169DCD}" type="presOf" srcId="{3CE10631-7E8A-4963-808F-DB2EB020D798}" destId="{6A10C07D-B45B-4098-87C0-97D3649AB72F}" srcOrd="0" destOrd="0" presId="urn:microsoft.com/office/officeart/2005/8/layout/cycle2"/>
    <dgm:cxn modelId="{D592D145-3845-42FE-B87A-2340720FF845}" type="presOf" srcId="{BBF21E25-7350-4F2C-A644-E5E7303171CF}" destId="{49B5A1DE-580C-4846-BD73-1DB5683A38E4}" srcOrd="0" destOrd="0" presId="urn:microsoft.com/office/officeart/2005/8/layout/cycle2"/>
    <dgm:cxn modelId="{16F673CB-7058-490B-B683-94C77748FAC0}" type="presOf" srcId="{94676E59-8206-4E23-9F1B-A6CC8B0B690A}" destId="{01E3CC47-D8E9-4A91-8034-96BFD7965C73}" srcOrd="1" destOrd="0" presId="urn:microsoft.com/office/officeart/2005/8/layout/cycle2"/>
    <dgm:cxn modelId="{A21EDAAB-149C-4AE7-A7D1-9DB6285D722C}" type="presOf" srcId="{AFF520D5-5F36-4EE1-AEFF-FC0F4D7AA454}" destId="{99C4EE8F-7293-49A1-9DC1-F09A3FA9EA0A}" srcOrd="0" destOrd="0" presId="urn:microsoft.com/office/officeart/2005/8/layout/cycle2"/>
    <dgm:cxn modelId="{7D4332AF-842C-428C-83A7-F25DCB21C075}" srcId="{869FA8E2-3F4B-429C-8B0B-5BEFE5A2F529}" destId="{4F8303DD-8FE4-44E1-9E6E-446E01E6B093}" srcOrd="5" destOrd="0" parTransId="{CD6F6098-C991-4413-91C8-C5E098D628E5}" sibTransId="{AFF520D5-5F36-4EE1-AEFF-FC0F4D7AA454}"/>
    <dgm:cxn modelId="{D7CB1E4E-654D-4098-8449-2721C3ABCDDD}" type="presOf" srcId="{8CC19588-4CAA-456F-A4E7-4E27EC02F2D9}" destId="{F298AE0F-F23C-42B1-807C-072BD4C35872}" srcOrd="1" destOrd="0" presId="urn:microsoft.com/office/officeart/2005/8/layout/cycle2"/>
    <dgm:cxn modelId="{599B99A6-5E53-4331-8FB4-F46D9FA46ED9}" srcId="{869FA8E2-3F4B-429C-8B0B-5BEFE5A2F529}" destId="{8070BCE4-F294-477C-981D-629BD959846A}" srcOrd="2" destOrd="0" parTransId="{7EE244C7-98E3-4C35-ADFE-3F25A8CFE627}" sibTransId="{BBF21E25-7350-4F2C-A644-E5E7303171CF}"/>
    <dgm:cxn modelId="{772FD995-857A-49D5-8D26-E724B343227B}" type="presOf" srcId="{8CC19588-4CAA-456F-A4E7-4E27EC02F2D9}" destId="{68334E40-9C6B-42F0-9789-DF79CBFEBBA7}" srcOrd="0" destOrd="0" presId="urn:microsoft.com/office/officeart/2005/8/layout/cycle2"/>
    <dgm:cxn modelId="{107AB9ED-A614-4C62-8CC5-5CA73BC66DA7}" srcId="{869FA8E2-3F4B-429C-8B0B-5BEFE5A2F529}" destId="{D6067279-A772-4EC5-9B21-BB73180CA3F6}" srcOrd="7" destOrd="0" parTransId="{C933A5AA-EEEA-4E88-807C-E1D87261ED83}" sibTransId="{D3ACB0AE-391F-4D66-9140-98433FD42A4F}"/>
    <dgm:cxn modelId="{38B5B8DC-89DB-41EA-ACBA-218AD2940801}" type="presOf" srcId="{D6067279-A772-4EC5-9B21-BB73180CA3F6}" destId="{2A6C5CC7-6D66-4DFD-BDC9-46BC8179E97C}" srcOrd="0" destOrd="0" presId="urn:microsoft.com/office/officeart/2005/8/layout/cycle2"/>
    <dgm:cxn modelId="{6F2FE63C-DE0B-4FC0-9AE0-FFB431FD13B2}" srcId="{869FA8E2-3F4B-429C-8B0B-5BEFE5A2F529}" destId="{D9A01023-DEB3-43C9-BD70-76B99B75922A}" srcOrd="6" destOrd="0" parTransId="{A3C0C5D2-114B-40C4-8FFE-E931B5073E04}" sibTransId="{8CC19588-4CAA-456F-A4E7-4E27EC02F2D9}"/>
    <dgm:cxn modelId="{27827D9A-2C3E-49D4-A476-6751C371875F}" type="presOf" srcId="{2F152609-879A-483C-95C8-2342F52A79DD}" destId="{F61A3A81-6AD3-4E04-A76B-E29BA9D70874}" srcOrd="1" destOrd="0" presId="urn:microsoft.com/office/officeart/2005/8/layout/cycle2"/>
    <dgm:cxn modelId="{1DA5ED4E-7669-40EB-A66A-543B8A1B969B}" type="presOf" srcId="{D3ACB0AE-391F-4D66-9140-98433FD42A4F}" destId="{039CC274-1C3A-4E5D-91CD-68CAA44A6617}" srcOrd="1" destOrd="0" presId="urn:microsoft.com/office/officeart/2005/8/layout/cycle2"/>
    <dgm:cxn modelId="{7DBA0A75-F27C-4FD6-96E6-FD14CB62F8F7}" type="presOf" srcId="{4F8303DD-8FE4-44E1-9E6E-446E01E6B093}" destId="{0752A688-A1DE-4B91-8E6A-BAF85FBBA3C0}" srcOrd="0" destOrd="0" presId="urn:microsoft.com/office/officeart/2005/8/layout/cycle2"/>
    <dgm:cxn modelId="{A615C8AE-BE6F-4BBF-AEFF-D0B9D3454519}" type="presOf" srcId="{2F152609-879A-483C-95C8-2342F52A79DD}" destId="{7CB12808-ECE1-40DC-B524-A9255195ED00}" srcOrd="0" destOrd="0" presId="urn:microsoft.com/office/officeart/2005/8/layout/cycle2"/>
    <dgm:cxn modelId="{4A46162B-78D3-4ADE-8748-DE19696FE652}" type="presOf" srcId="{D3ACB0AE-391F-4D66-9140-98433FD42A4F}" destId="{ECAA6EF0-0308-446C-A61A-B04F76503CEC}" srcOrd="0" destOrd="0" presId="urn:microsoft.com/office/officeart/2005/8/layout/cycle2"/>
    <dgm:cxn modelId="{FDAE29B3-3A71-4788-9EEA-74058192F3DD}" srcId="{869FA8E2-3F4B-429C-8B0B-5BEFE5A2F529}" destId="{CF6F1967-867E-434B-AE56-AFB943F0387E}" srcOrd="4" destOrd="0" parTransId="{CFBE72CC-D9B0-4E60-8513-A27380DB10D7}" sibTransId="{2F152609-879A-483C-95C8-2342F52A79DD}"/>
    <dgm:cxn modelId="{BBCF4A11-F785-4882-91FB-CF0C6D722E8A}" type="presOf" srcId="{CF6F1967-867E-434B-AE56-AFB943F0387E}" destId="{902D16A2-BFED-434F-BB6F-5EF0F6636CD8}" srcOrd="0" destOrd="0" presId="urn:microsoft.com/office/officeart/2005/8/layout/cycle2"/>
    <dgm:cxn modelId="{CCDFC69F-5177-4190-AEE1-FCDEA655D79F}" type="presOf" srcId="{202AC932-BA60-4A50-9708-58739AA7D505}" destId="{DC5B99FE-2532-434C-B959-5CB13CC68CD0}" srcOrd="0" destOrd="0" presId="urn:microsoft.com/office/officeart/2005/8/layout/cycle2"/>
    <dgm:cxn modelId="{EABD6E0E-5707-414D-BE10-34654A9373BC}" type="presOf" srcId="{BBF21E25-7350-4F2C-A644-E5E7303171CF}" destId="{EB49140C-7323-4E58-A504-FFA5F76FD908}" srcOrd="1" destOrd="0" presId="urn:microsoft.com/office/officeart/2005/8/layout/cycle2"/>
    <dgm:cxn modelId="{7763AE7E-EA31-4832-9C60-1A5449B5386B}" type="presOf" srcId="{AFF520D5-5F36-4EE1-AEFF-FC0F4D7AA454}" destId="{5A0F8D53-4FA1-4F87-8442-33EDA0A51458}" srcOrd="1" destOrd="0" presId="urn:microsoft.com/office/officeart/2005/8/layout/cycle2"/>
    <dgm:cxn modelId="{EB183E68-86B2-47EB-8F7E-1948DDEABBE6}" type="presOf" srcId="{C8F5B662-CB0F-4AEC-81FC-BF3AEEA2027B}" destId="{46731596-B15C-4E29-AEA2-C344CE3DAE85}" srcOrd="0" destOrd="0" presId="urn:microsoft.com/office/officeart/2005/8/layout/cycle2"/>
    <dgm:cxn modelId="{04404B49-0C5B-4748-9632-30088B9044BF}" srcId="{869FA8E2-3F4B-429C-8B0B-5BEFE5A2F529}" destId="{202AC932-BA60-4A50-9708-58739AA7D505}" srcOrd="1" destOrd="0" parTransId="{F458045D-7F73-4129-A863-859A60998F1D}" sibTransId="{9CFF59B1-19F0-4FDC-889F-600D297A9784}"/>
    <dgm:cxn modelId="{018C5818-6C38-474D-92F9-098DC51AB815}" type="presOf" srcId="{3CE10631-7E8A-4963-808F-DB2EB020D798}" destId="{9D0FE667-91ED-4B87-83C3-09F57320CCC4}" srcOrd="1" destOrd="0" presId="urn:microsoft.com/office/officeart/2005/8/layout/cycle2"/>
    <dgm:cxn modelId="{FD6CF918-01B5-416B-86CE-453EE8C5F651}" type="presParOf" srcId="{173337E2-D3D3-434D-A64A-10363C96FF3E}" destId="{753B420F-7F04-4048-97AB-ACE6180678D7}" srcOrd="0" destOrd="0" presId="urn:microsoft.com/office/officeart/2005/8/layout/cycle2"/>
    <dgm:cxn modelId="{37A5F3DC-3816-4A9C-BFEB-BE6A313E1D44}" type="presParOf" srcId="{173337E2-D3D3-434D-A64A-10363C96FF3E}" destId="{6A10C07D-B45B-4098-87C0-97D3649AB72F}" srcOrd="1" destOrd="0" presId="urn:microsoft.com/office/officeart/2005/8/layout/cycle2"/>
    <dgm:cxn modelId="{FE2F7AD9-577D-4D1C-8272-72EE7F1160C6}" type="presParOf" srcId="{6A10C07D-B45B-4098-87C0-97D3649AB72F}" destId="{9D0FE667-91ED-4B87-83C3-09F57320CCC4}" srcOrd="0" destOrd="0" presId="urn:microsoft.com/office/officeart/2005/8/layout/cycle2"/>
    <dgm:cxn modelId="{1D96BA6C-82DD-4068-BC25-5FFBA6CF7357}" type="presParOf" srcId="{173337E2-D3D3-434D-A64A-10363C96FF3E}" destId="{DC5B99FE-2532-434C-B959-5CB13CC68CD0}" srcOrd="2" destOrd="0" presId="urn:microsoft.com/office/officeart/2005/8/layout/cycle2"/>
    <dgm:cxn modelId="{FFF0B063-EE9D-4106-8532-15842E125B36}" type="presParOf" srcId="{173337E2-D3D3-434D-A64A-10363C96FF3E}" destId="{0316A7E7-71DB-43CB-B527-3C521E53E3CF}" srcOrd="3" destOrd="0" presId="urn:microsoft.com/office/officeart/2005/8/layout/cycle2"/>
    <dgm:cxn modelId="{BD8E3A28-1CF5-49E2-831E-0C9A8A6F3033}" type="presParOf" srcId="{0316A7E7-71DB-43CB-B527-3C521E53E3CF}" destId="{FC3C7E07-5B24-4D38-B333-5F7F77721E38}" srcOrd="0" destOrd="0" presId="urn:microsoft.com/office/officeart/2005/8/layout/cycle2"/>
    <dgm:cxn modelId="{54134706-3CE6-42C3-8B20-B537F92245DE}" type="presParOf" srcId="{173337E2-D3D3-434D-A64A-10363C96FF3E}" destId="{8FE87E79-E17C-439A-B565-ABCE7374E08B}" srcOrd="4" destOrd="0" presId="urn:microsoft.com/office/officeart/2005/8/layout/cycle2"/>
    <dgm:cxn modelId="{DB9B91B4-BEC3-4B70-949A-076298F7BA96}" type="presParOf" srcId="{173337E2-D3D3-434D-A64A-10363C96FF3E}" destId="{49B5A1DE-580C-4846-BD73-1DB5683A38E4}" srcOrd="5" destOrd="0" presId="urn:microsoft.com/office/officeart/2005/8/layout/cycle2"/>
    <dgm:cxn modelId="{D0745F2D-587F-49C8-8D37-34306F779B5B}" type="presParOf" srcId="{49B5A1DE-580C-4846-BD73-1DB5683A38E4}" destId="{EB49140C-7323-4E58-A504-FFA5F76FD908}" srcOrd="0" destOrd="0" presId="urn:microsoft.com/office/officeart/2005/8/layout/cycle2"/>
    <dgm:cxn modelId="{42E17E85-2505-484B-A04D-7768DCF4E368}" type="presParOf" srcId="{173337E2-D3D3-434D-A64A-10363C96FF3E}" destId="{46731596-B15C-4E29-AEA2-C344CE3DAE85}" srcOrd="6" destOrd="0" presId="urn:microsoft.com/office/officeart/2005/8/layout/cycle2"/>
    <dgm:cxn modelId="{727DCDD0-E890-4F43-A350-EFB49FB4F1A8}" type="presParOf" srcId="{173337E2-D3D3-434D-A64A-10363C96FF3E}" destId="{DA9E144F-EFDF-4FE9-BBB5-FC76550EC393}" srcOrd="7" destOrd="0" presId="urn:microsoft.com/office/officeart/2005/8/layout/cycle2"/>
    <dgm:cxn modelId="{4E7D15C9-3794-4B96-91DB-D98BBD9D4646}" type="presParOf" srcId="{DA9E144F-EFDF-4FE9-BBB5-FC76550EC393}" destId="{01E3CC47-D8E9-4A91-8034-96BFD7965C73}" srcOrd="0" destOrd="0" presId="urn:microsoft.com/office/officeart/2005/8/layout/cycle2"/>
    <dgm:cxn modelId="{489FC5EF-2CE6-4E2A-AF5B-7E2EF0E49B8B}" type="presParOf" srcId="{173337E2-D3D3-434D-A64A-10363C96FF3E}" destId="{902D16A2-BFED-434F-BB6F-5EF0F6636CD8}" srcOrd="8" destOrd="0" presId="urn:microsoft.com/office/officeart/2005/8/layout/cycle2"/>
    <dgm:cxn modelId="{5EB175E0-DC30-4AE9-B60A-F049803A27A7}" type="presParOf" srcId="{173337E2-D3D3-434D-A64A-10363C96FF3E}" destId="{7CB12808-ECE1-40DC-B524-A9255195ED00}" srcOrd="9" destOrd="0" presId="urn:microsoft.com/office/officeart/2005/8/layout/cycle2"/>
    <dgm:cxn modelId="{363C3238-7184-4FE2-9A0E-FA31C623367B}" type="presParOf" srcId="{7CB12808-ECE1-40DC-B524-A9255195ED00}" destId="{F61A3A81-6AD3-4E04-A76B-E29BA9D70874}" srcOrd="0" destOrd="0" presId="urn:microsoft.com/office/officeart/2005/8/layout/cycle2"/>
    <dgm:cxn modelId="{90229DB2-9736-4932-A884-94A45713FD1C}" type="presParOf" srcId="{173337E2-D3D3-434D-A64A-10363C96FF3E}" destId="{0752A688-A1DE-4B91-8E6A-BAF85FBBA3C0}" srcOrd="10" destOrd="0" presId="urn:microsoft.com/office/officeart/2005/8/layout/cycle2"/>
    <dgm:cxn modelId="{6AD2EEDD-3B6D-461E-97BF-8E9A2D037298}" type="presParOf" srcId="{173337E2-D3D3-434D-A64A-10363C96FF3E}" destId="{99C4EE8F-7293-49A1-9DC1-F09A3FA9EA0A}" srcOrd="11" destOrd="0" presId="urn:microsoft.com/office/officeart/2005/8/layout/cycle2"/>
    <dgm:cxn modelId="{8139BA2B-173B-4096-92CB-F6339E5903CE}" type="presParOf" srcId="{99C4EE8F-7293-49A1-9DC1-F09A3FA9EA0A}" destId="{5A0F8D53-4FA1-4F87-8442-33EDA0A51458}" srcOrd="0" destOrd="0" presId="urn:microsoft.com/office/officeart/2005/8/layout/cycle2"/>
    <dgm:cxn modelId="{9411E41E-AE28-4F77-ABF5-4F7B4DBCB40A}" type="presParOf" srcId="{173337E2-D3D3-434D-A64A-10363C96FF3E}" destId="{9E1FF9F0-4638-4131-8233-E43DAB4F0FAB}" srcOrd="12" destOrd="0" presId="urn:microsoft.com/office/officeart/2005/8/layout/cycle2"/>
    <dgm:cxn modelId="{995E3FE9-EFF4-49B4-9F88-CD0774ECC30C}" type="presParOf" srcId="{173337E2-D3D3-434D-A64A-10363C96FF3E}" destId="{68334E40-9C6B-42F0-9789-DF79CBFEBBA7}" srcOrd="13" destOrd="0" presId="urn:microsoft.com/office/officeart/2005/8/layout/cycle2"/>
    <dgm:cxn modelId="{D77AE347-DC94-4D1A-BCB0-EC544AB3C403}" type="presParOf" srcId="{68334E40-9C6B-42F0-9789-DF79CBFEBBA7}" destId="{F298AE0F-F23C-42B1-807C-072BD4C35872}" srcOrd="0" destOrd="0" presId="urn:microsoft.com/office/officeart/2005/8/layout/cycle2"/>
    <dgm:cxn modelId="{82B203B7-E830-48FF-9690-8AF1EAE06868}" type="presParOf" srcId="{173337E2-D3D3-434D-A64A-10363C96FF3E}" destId="{2A6C5CC7-6D66-4DFD-BDC9-46BC8179E97C}" srcOrd="14" destOrd="0" presId="urn:microsoft.com/office/officeart/2005/8/layout/cycle2"/>
    <dgm:cxn modelId="{17A473BB-9621-406E-A1CB-91DD4DACD606}" type="presParOf" srcId="{173337E2-D3D3-434D-A64A-10363C96FF3E}" destId="{ECAA6EF0-0308-446C-A61A-B04F76503CEC}" srcOrd="15" destOrd="0" presId="urn:microsoft.com/office/officeart/2005/8/layout/cycle2"/>
    <dgm:cxn modelId="{A6880717-2DA3-412E-8269-1C1C87A8D934}" type="presParOf" srcId="{ECAA6EF0-0308-446C-A61A-B04F76503CEC}" destId="{039CC274-1C3A-4E5D-91CD-68CAA44A6617}" srcOrd="0" destOrd="0" presId="urn:microsoft.com/office/officeart/2005/8/layout/cycle2"/>
  </dgm:cxnLst>
  <dgm:bg/>
  <dgm:whole/>
</dgm:dataModel>
</file>

<file path=ppt/diagrams/data20.xml><?xml version="1.0" encoding="utf-8"?>
<dgm:dataModel xmlns:dgm="http://schemas.openxmlformats.org/drawingml/2006/diagram" xmlns:a="http://schemas.openxmlformats.org/drawingml/2006/main">
  <dgm:ptLst>
    <dgm:pt modelId="{BE31AF89-6622-4D11-89CB-12DC2C6E9523}" type="doc">
      <dgm:prSet loTypeId="urn:microsoft.com/office/officeart/2005/8/layout/process2" loCatId="process" qsTypeId="urn:microsoft.com/office/officeart/2005/8/quickstyle/simple1" qsCatId="simple" csTypeId="urn:microsoft.com/office/officeart/2005/8/colors/accent1_2" csCatId="accent1" phldr="1"/>
      <dgm:spPr/>
    </dgm:pt>
    <dgm:pt modelId="{E6374CDF-821F-4173-A775-96B8C725B0AA}">
      <dgm:prSet phldrT="[Texto]" custT="1"/>
      <dgm:spPr>
        <a:solidFill>
          <a:schemeClr val="accent6">
            <a:lumMod val="60000"/>
            <a:lumOff val="40000"/>
          </a:schemeClr>
        </a:solidFill>
      </dgm:spPr>
      <dgm:t>
        <a:bodyPr/>
        <a:lstStyle/>
        <a:p>
          <a:r>
            <a:rPr lang="es-MX" sz="2400" dirty="0" smtClean="0"/>
            <a:t>ASPECTOS ESENCIALES </a:t>
          </a:r>
          <a:endParaRPr lang="es-MX" sz="2400" dirty="0"/>
        </a:p>
      </dgm:t>
    </dgm:pt>
    <dgm:pt modelId="{9C006311-7C82-4FDB-B70D-665A2BFF5A2E}" type="parTrans" cxnId="{15184CBD-FF7D-4168-9D90-B19B3CC67DBD}">
      <dgm:prSet/>
      <dgm:spPr/>
      <dgm:t>
        <a:bodyPr/>
        <a:lstStyle/>
        <a:p>
          <a:endParaRPr lang="es-MX"/>
        </a:p>
      </dgm:t>
    </dgm:pt>
    <dgm:pt modelId="{744F2D88-18E6-451E-95CA-3D9EB6AC96D2}" type="sibTrans" cxnId="{15184CBD-FF7D-4168-9D90-B19B3CC67DBD}">
      <dgm:prSet/>
      <dgm:spPr/>
      <dgm:t>
        <a:bodyPr/>
        <a:lstStyle/>
        <a:p>
          <a:endParaRPr lang="es-MX"/>
        </a:p>
      </dgm:t>
    </dgm:pt>
    <dgm:pt modelId="{06B65CC2-1BA0-4789-9089-C74A03E7F1CC}">
      <dgm:prSet phldrT="[Texto]" custT="1"/>
      <dgm:spPr>
        <a:solidFill>
          <a:schemeClr val="accent5">
            <a:lumMod val="60000"/>
            <a:lumOff val="40000"/>
          </a:schemeClr>
        </a:solidFill>
      </dgm:spPr>
      <dgm:t>
        <a:bodyPr/>
        <a:lstStyle/>
        <a:p>
          <a:r>
            <a:rPr lang="es-MX" sz="2800" dirty="0" smtClean="0"/>
            <a:t>PAPEL CENTRALQUE TIENE LA INTERACCION EN EL APRENDIZAJE </a:t>
          </a:r>
          <a:endParaRPr lang="es-MX" sz="2800" dirty="0"/>
        </a:p>
      </dgm:t>
    </dgm:pt>
    <dgm:pt modelId="{6BA1EABF-8035-49E4-AE2A-B87A7AE417EF}" type="parTrans" cxnId="{43CD4859-BEE8-463B-A62D-31BCFEDC3282}">
      <dgm:prSet/>
      <dgm:spPr/>
      <dgm:t>
        <a:bodyPr/>
        <a:lstStyle/>
        <a:p>
          <a:endParaRPr lang="es-MX"/>
        </a:p>
      </dgm:t>
    </dgm:pt>
    <dgm:pt modelId="{E7FEA775-437B-465F-9466-D03FADB37450}" type="sibTrans" cxnId="{43CD4859-BEE8-463B-A62D-31BCFEDC3282}">
      <dgm:prSet/>
      <dgm:spPr/>
      <dgm:t>
        <a:bodyPr/>
        <a:lstStyle/>
        <a:p>
          <a:endParaRPr lang="es-MX"/>
        </a:p>
      </dgm:t>
    </dgm:pt>
    <dgm:pt modelId="{D31CE1F2-0357-4C90-BA31-24FF058A1507}">
      <dgm:prSet phldrT="[Texto]" custT="1"/>
      <dgm:spPr>
        <a:solidFill>
          <a:schemeClr val="accent3">
            <a:lumMod val="60000"/>
            <a:lumOff val="40000"/>
          </a:schemeClr>
        </a:solidFill>
      </dgm:spPr>
      <dgm:t>
        <a:bodyPr/>
        <a:lstStyle/>
        <a:p>
          <a:r>
            <a:rPr lang="es-MX" sz="2800" dirty="0" smtClean="0">
              <a:solidFill>
                <a:schemeClr val="tx1"/>
              </a:solidFill>
            </a:rPr>
            <a:t>PAPEL QUE DESARROLLO EL DIALOGO ORAL EN LA ADQUISICIÓN DE LO ESCRITO</a:t>
          </a:r>
          <a:endParaRPr lang="es-MX" sz="2800" dirty="0">
            <a:solidFill>
              <a:schemeClr val="tx1"/>
            </a:solidFill>
          </a:endParaRPr>
        </a:p>
      </dgm:t>
    </dgm:pt>
    <dgm:pt modelId="{4EFE8940-AADC-46D6-B20B-3812E7F80615}" type="parTrans" cxnId="{23C352BC-01DD-4D02-A361-57E1B98427FF}">
      <dgm:prSet/>
      <dgm:spPr/>
      <dgm:t>
        <a:bodyPr/>
        <a:lstStyle/>
        <a:p>
          <a:endParaRPr lang="es-MX"/>
        </a:p>
      </dgm:t>
    </dgm:pt>
    <dgm:pt modelId="{83F83FF4-1143-4758-AD07-7D26371841E9}" type="sibTrans" cxnId="{23C352BC-01DD-4D02-A361-57E1B98427FF}">
      <dgm:prSet/>
      <dgm:spPr/>
      <dgm:t>
        <a:bodyPr/>
        <a:lstStyle/>
        <a:p>
          <a:endParaRPr lang="es-MX"/>
        </a:p>
      </dgm:t>
    </dgm:pt>
    <dgm:pt modelId="{624DAFB3-9E5D-4853-AECB-06602647A5B4}" type="pres">
      <dgm:prSet presAssocID="{BE31AF89-6622-4D11-89CB-12DC2C6E9523}" presName="linearFlow" presStyleCnt="0">
        <dgm:presLayoutVars>
          <dgm:resizeHandles val="exact"/>
        </dgm:presLayoutVars>
      </dgm:prSet>
      <dgm:spPr/>
    </dgm:pt>
    <dgm:pt modelId="{902EEFB2-1413-4B19-8442-839C2F999956}" type="pres">
      <dgm:prSet presAssocID="{E6374CDF-821F-4173-A775-96B8C725B0AA}" presName="node" presStyleLbl="node1" presStyleIdx="0" presStyleCnt="3">
        <dgm:presLayoutVars>
          <dgm:bulletEnabled val="1"/>
        </dgm:presLayoutVars>
      </dgm:prSet>
      <dgm:spPr/>
      <dgm:t>
        <a:bodyPr/>
        <a:lstStyle/>
        <a:p>
          <a:endParaRPr lang="es-MX"/>
        </a:p>
      </dgm:t>
    </dgm:pt>
    <dgm:pt modelId="{05E748F0-FE7B-46D5-91EB-F3FD4842F01D}" type="pres">
      <dgm:prSet presAssocID="{744F2D88-18E6-451E-95CA-3D9EB6AC96D2}" presName="sibTrans" presStyleLbl="sibTrans2D1" presStyleIdx="0" presStyleCnt="2"/>
      <dgm:spPr/>
      <dgm:t>
        <a:bodyPr/>
        <a:lstStyle/>
        <a:p>
          <a:endParaRPr lang="es-MX"/>
        </a:p>
      </dgm:t>
    </dgm:pt>
    <dgm:pt modelId="{8C065390-12AA-4155-A2B3-2D807486FBF4}" type="pres">
      <dgm:prSet presAssocID="{744F2D88-18E6-451E-95CA-3D9EB6AC96D2}" presName="connectorText" presStyleLbl="sibTrans2D1" presStyleIdx="0" presStyleCnt="2"/>
      <dgm:spPr/>
      <dgm:t>
        <a:bodyPr/>
        <a:lstStyle/>
        <a:p>
          <a:endParaRPr lang="es-MX"/>
        </a:p>
      </dgm:t>
    </dgm:pt>
    <dgm:pt modelId="{1DFD1E1C-D888-4EA4-B061-FA5D4B306C2C}" type="pres">
      <dgm:prSet presAssocID="{06B65CC2-1BA0-4789-9089-C74A03E7F1CC}" presName="node" presStyleLbl="node1" presStyleIdx="1" presStyleCnt="3">
        <dgm:presLayoutVars>
          <dgm:bulletEnabled val="1"/>
        </dgm:presLayoutVars>
      </dgm:prSet>
      <dgm:spPr/>
      <dgm:t>
        <a:bodyPr/>
        <a:lstStyle/>
        <a:p>
          <a:endParaRPr lang="es-MX"/>
        </a:p>
      </dgm:t>
    </dgm:pt>
    <dgm:pt modelId="{5D1B998D-C12E-43AC-973B-FB2D10CB257A}" type="pres">
      <dgm:prSet presAssocID="{E7FEA775-437B-465F-9466-D03FADB37450}" presName="sibTrans" presStyleLbl="sibTrans2D1" presStyleIdx="1" presStyleCnt="2"/>
      <dgm:spPr/>
      <dgm:t>
        <a:bodyPr/>
        <a:lstStyle/>
        <a:p>
          <a:endParaRPr lang="es-MX"/>
        </a:p>
      </dgm:t>
    </dgm:pt>
    <dgm:pt modelId="{502F470F-3500-487A-8666-D0CD1F0AEAC5}" type="pres">
      <dgm:prSet presAssocID="{E7FEA775-437B-465F-9466-D03FADB37450}" presName="connectorText" presStyleLbl="sibTrans2D1" presStyleIdx="1" presStyleCnt="2"/>
      <dgm:spPr/>
      <dgm:t>
        <a:bodyPr/>
        <a:lstStyle/>
        <a:p>
          <a:endParaRPr lang="es-MX"/>
        </a:p>
      </dgm:t>
    </dgm:pt>
    <dgm:pt modelId="{21A09A58-F5D3-441B-8AF0-67DEB35E21BE}" type="pres">
      <dgm:prSet presAssocID="{D31CE1F2-0357-4C90-BA31-24FF058A1507}" presName="node" presStyleLbl="node1" presStyleIdx="2" presStyleCnt="3" custLinFactNeighborX="556" custLinFactNeighborY="-19749">
        <dgm:presLayoutVars>
          <dgm:bulletEnabled val="1"/>
        </dgm:presLayoutVars>
      </dgm:prSet>
      <dgm:spPr/>
      <dgm:t>
        <a:bodyPr/>
        <a:lstStyle/>
        <a:p>
          <a:endParaRPr lang="es-MX"/>
        </a:p>
      </dgm:t>
    </dgm:pt>
  </dgm:ptLst>
  <dgm:cxnLst>
    <dgm:cxn modelId="{EDB74506-9627-48DD-AEE7-CBE899DFF8AD}" type="presOf" srcId="{06B65CC2-1BA0-4789-9089-C74A03E7F1CC}" destId="{1DFD1E1C-D888-4EA4-B061-FA5D4B306C2C}" srcOrd="0" destOrd="0" presId="urn:microsoft.com/office/officeart/2005/8/layout/process2"/>
    <dgm:cxn modelId="{9246DE08-0A4E-47BF-8456-39A700E50F34}" type="presOf" srcId="{BE31AF89-6622-4D11-89CB-12DC2C6E9523}" destId="{624DAFB3-9E5D-4853-AECB-06602647A5B4}" srcOrd="0" destOrd="0" presId="urn:microsoft.com/office/officeart/2005/8/layout/process2"/>
    <dgm:cxn modelId="{43CD4859-BEE8-463B-A62D-31BCFEDC3282}" srcId="{BE31AF89-6622-4D11-89CB-12DC2C6E9523}" destId="{06B65CC2-1BA0-4789-9089-C74A03E7F1CC}" srcOrd="1" destOrd="0" parTransId="{6BA1EABF-8035-49E4-AE2A-B87A7AE417EF}" sibTransId="{E7FEA775-437B-465F-9466-D03FADB37450}"/>
    <dgm:cxn modelId="{DF9A23AD-C139-439D-A913-3B7C98E73F83}" type="presOf" srcId="{E7FEA775-437B-465F-9466-D03FADB37450}" destId="{5D1B998D-C12E-43AC-973B-FB2D10CB257A}" srcOrd="0" destOrd="0" presId="urn:microsoft.com/office/officeart/2005/8/layout/process2"/>
    <dgm:cxn modelId="{15184CBD-FF7D-4168-9D90-B19B3CC67DBD}" srcId="{BE31AF89-6622-4D11-89CB-12DC2C6E9523}" destId="{E6374CDF-821F-4173-A775-96B8C725B0AA}" srcOrd="0" destOrd="0" parTransId="{9C006311-7C82-4FDB-B70D-665A2BFF5A2E}" sibTransId="{744F2D88-18E6-451E-95CA-3D9EB6AC96D2}"/>
    <dgm:cxn modelId="{23C352BC-01DD-4D02-A361-57E1B98427FF}" srcId="{BE31AF89-6622-4D11-89CB-12DC2C6E9523}" destId="{D31CE1F2-0357-4C90-BA31-24FF058A1507}" srcOrd="2" destOrd="0" parTransId="{4EFE8940-AADC-46D6-B20B-3812E7F80615}" sibTransId="{83F83FF4-1143-4758-AD07-7D26371841E9}"/>
    <dgm:cxn modelId="{E5B906DA-89A8-4189-A2A1-8DB9539C0FE4}" type="presOf" srcId="{E7FEA775-437B-465F-9466-D03FADB37450}" destId="{502F470F-3500-487A-8666-D0CD1F0AEAC5}" srcOrd="1" destOrd="0" presId="urn:microsoft.com/office/officeart/2005/8/layout/process2"/>
    <dgm:cxn modelId="{16E6F70B-4F29-48D1-93A9-902B2EBB9DEE}" type="presOf" srcId="{744F2D88-18E6-451E-95CA-3D9EB6AC96D2}" destId="{8C065390-12AA-4155-A2B3-2D807486FBF4}" srcOrd="1" destOrd="0" presId="urn:microsoft.com/office/officeart/2005/8/layout/process2"/>
    <dgm:cxn modelId="{D07B14F5-CFC2-42B5-BB40-B559A71B533B}" type="presOf" srcId="{744F2D88-18E6-451E-95CA-3D9EB6AC96D2}" destId="{05E748F0-FE7B-46D5-91EB-F3FD4842F01D}" srcOrd="0" destOrd="0" presId="urn:microsoft.com/office/officeart/2005/8/layout/process2"/>
    <dgm:cxn modelId="{DB1BB608-43D9-4704-AEDF-BAD19EAFDAFC}" type="presOf" srcId="{E6374CDF-821F-4173-A775-96B8C725B0AA}" destId="{902EEFB2-1413-4B19-8442-839C2F999956}" srcOrd="0" destOrd="0" presId="urn:microsoft.com/office/officeart/2005/8/layout/process2"/>
    <dgm:cxn modelId="{C2EC7200-B73E-4805-9EA7-A7BC8B6FD5F0}" type="presOf" srcId="{D31CE1F2-0357-4C90-BA31-24FF058A1507}" destId="{21A09A58-F5D3-441B-8AF0-67DEB35E21BE}" srcOrd="0" destOrd="0" presId="urn:microsoft.com/office/officeart/2005/8/layout/process2"/>
    <dgm:cxn modelId="{0DFFDCAB-D83C-4207-B0BA-6CC196F63E5B}" type="presParOf" srcId="{624DAFB3-9E5D-4853-AECB-06602647A5B4}" destId="{902EEFB2-1413-4B19-8442-839C2F999956}" srcOrd="0" destOrd="0" presId="urn:microsoft.com/office/officeart/2005/8/layout/process2"/>
    <dgm:cxn modelId="{93AEC833-69B2-4D1B-91C3-4122A386FD67}" type="presParOf" srcId="{624DAFB3-9E5D-4853-AECB-06602647A5B4}" destId="{05E748F0-FE7B-46D5-91EB-F3FD4842F01D}" srcOrd="1" destOrd="0" presId="urn:microsoft.com/office/officeart/2005/8/layout/process2"/>
    <dgm:cxn modelId="{A2051EC2-F5C7-4BDF-A36A-D468EC705C88}" type="presParOf" srcId="{05E748F0-FE7B-46D5-91EB-F3FD4842F01D}" destId="{8C065390-12AA-4155-A2B3-2D807486FBF4}" srcOrd="0" destOrd="0" presId="urn:microsoft.com/office/officeart/2005/8/layout/process2"/>
    <dgm:cxn modelId="{C09580FD-507F-44D8-9258-399A9918EAB9}" type="presParOf" srcId="{624DAFB3-9E5D-4853-AECB-06602647A5B4}" destId="{1DFD1E1C-D888-4EA4-B061-FA5D4B306C2C}" srcOrd="2" destOrd="0" presId="urn:microsoft.com/office/officeart/2005/8/layout/process2"/>
    <dgm:cxn modelId="{CA43A387-CB32-4A12-AD70-E380FA4F24EF}" type="presParOf" srcId="{624DAFB3-9E5D-4853-AECB-06602647A5B4}" destId="{5D1B998D-C12E-43AC-973B-FB2D10CB257A}" srcOrd="3" destOrd="0" presId="urn:microsoft.com/office/officeart/2005/8/layout/process2"/>
    <dgm:cxn modelId="{22C63EFA-AF76-4155-9015-5ACE10C04F96}" type="presParOf" srcId="{5D1B998D-C12E-43AC-973B-FB2D10CB257A}" destId="{502F470F-3500-487A-8666-D0CD1F0AEAC5}" srcOrd="0" destOrd="0" presId="urn:microsoft.com/office/officeart/2005/8/layout/process2"/>
    <dgm:cxn modelId="{11ED29B1-48F6-4829-86C4-AED5BE540549}" type="presParOf" srcId="{624DAFB3-9E5D-4853-AECB-06602647A5B4}" destId="{21A09A58-F5D3-441B-8AF0-67DEB35E21BE}" srcOrd="4" destOrd="0" presId="urn:microsoft.com/office/officeart/2005/8/layout/process2"/>
  </dgm:cxnLst>
  <dgm:bg/>
  <dgm:whole/>
</dgm:dataModel>
</file>

<file path=ppt/diagrams/data21.xml><?xml version="1.0" encoding="utf-8"?>
<dgm:dataModel xmlns:dgm="http://schemas.openxmlformats.org/drawingml/2006/diagram" xmlns:a="http://schemas.openxmlformats.org/drawingml/2006/main">
  <dgm:ptLst>
    <dgm:pt modelId="{A567E1E5-C20C-4456-8538-578D7B6BEC7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MX"/>
        </a:p>
      </dgm:t>
    </dgm:pt>
    <dgm:pt modelId="{86C6FFCA-382A-4903-B6CF-A729D656B4D6}">
      <dgm:prSet phldrT="[Texto]"/>
      <dgm:spPr>
        <a:solidFill>
          <a:srgbClr val="CA20CA"/>
        </a:solidFill>
      </dgm:spPr>
      <dgm:t>
        <a:bodyPr/>
        <a:lstStyle/>
        <a:p>
          <a:endParaRPr lang="es-MX" dirty="0"/>
        </a:p>
      </dgm:t>
    </dgm:pt>
    <dgm:pt modelId="{72919D2D-F3E7-4602-9DA8-DE080D9ADF92}" type="parTrans" cxnId="{7008FB77-C999-48D4-9F7B-FC0A8A3F10E1}">
      <dgm:prSet/>
      <dgm:spPr/>
      <dgm:t>
        <a:bodyPr/>
        <a:lstStyle/>
        <a:p>
          <a:endParaRPr lang="es-MX"/>
        </a:p>
      </dgm:t>
    </dgm:pt>
    <dgm:pt modelId="{F20877E6-10AE-494F-9F15-E3B865CDC4C9}" type="sibTrans" cxnId="{7008FB77-C999-48D4-9F7B-FC0A8A3F10E1}">
      <dgm:prSet/>
      <dgm:spPr/>
      <dgm:t>
        <a:bodyPr/>
        <a:lstStyle/>
        <a:p>
          <a:endParaRPr lang="es-MX"/>
        </a:p>
      </dgm:t>
    </dgm:pt>
    <dgm:pt modelId="{B7C280DC-5550-429C-B6FF-60C06442934E}">
      <dgm:prSet phldrT="[Texto]" custT="1"/>
      <dgm:spPr/>
      <dgm:t>
        <a:bodyPr/>
        <a:lstStyle/>
        <a:p>
          <a:r>
            <a:rPr lang="es-MX" sz="2000" dirty="0" smtClean="0"/>
            <a:t>EL PARENDIZAJE LINGUISTICO SE ACTIVA EN CONTEXTOS AUTENTICOS DE COMUNICACIÓN, DURANTES LA INTERACCIÓN VERBAL .</a:t>
          </a:r>
          <a:endParaRPr lang="es-MX" sz="2000" dirty="0"/>
        </a:p>
      </dgm:t>
    </dgm:pt>
    <dgm:pt modelId="{FA773198-8626-44D1-A61E-4F9E1C3B5439}" type="parTrans" cxnId="{321E4B30-ECEE-402C-B34C-EEB3E62F68AC}">
      <dgm:prSet/>
      <dgm:spPr/>
      <dgm:t>
        <a:bodyPr/>
        <a:lstStyle/>
        <a:p>
          <a:endParaRPr lang="es-MX"/>
        </a:p>
      </dgm:t>
    </dgm:pt>
    <dgm:pt modelId="{FE4FB8F9-562C-4CBA-92C4-7CDCA1314F12}" type="sibTrans" cxnId="{321E4B30-ECEE-402C-B34C-EEB3E62F68AC}">
      <dgm:prSet/>
      <dgm:spPr/>
      <dgm:t>
        <a:bodyPr/>
        <a:lstStyle/>
        <a:p>
          <a:endParaRPr lang="es-MX"/>
        </a:p>
      </dgm:t>
    </dgm:pt>
    <dgm:pt modelId="{83050B09-6E98-48BB-84D4-AB0B5CA4C825}">
      <dgm:prSet phldrT="[Texto]"/>
      <dgm:spPr>
        <a:solidFill>
          <a:schemeClr val="accent1">
            <a:lumMod val="60000"/>
            <a:lumOff val="40000"/>
          </a:schemeClr>
        </a:solidFill>
      </dgm:spPr>
      <dgm:t>
        <a:bodyPr/>
        <a:lstStyle/>
        <a:p>
          <a:endParaRPr lang="es-MX" dirty="0"/>
        </a:p>
      </dgm:t>
    </dgm:pt>
    <dgm:pt modelId="{01E3707D-B4CF-4BF3-9B29-62F63470ED82}" type="parTrans" cxnId="{2532E345-9163-433B-A907-6CF8D7B42150}">
      <dgm:prSet/>
      <dgm:spPr/>
      <dgm:t>
        <a:bodyPr/>
        <a:lstStyle/>
        <a:p>
          <a:endParaRPr lang="es-MX"/>
        </a:p>
      </dgm:t>
    </dgm:pt>
    <dgm:pt modelId="{19CC5B6C-E80B-4F0A-95E9-7FB4DFB1A892}" type="sibTrans" cxnId="{2532E345-9163-433B-A907-6CF8D7B42150}">
      <dgm:prSet/>
      <dgm:spPr/>
      <dgm:t>
        <a:bodyPr/>
        <a:lstStyle/>
        <a:p>
          <a:endParaRPr lang="es-MX"/>
        </a:p>
      </dgm:t>
    </dgm:pt>
    <dgm:pt modelId="{5C56DAA4-C551-44F4-B3FA-7862F861E88C}">
      <dgm:prSet phldrT="[Texto]" custT="1"/>
      <dgm:spPr/>
      <dgm:t>
        <a:bodyPr/>
        <a:lstStyle/>
        <a:p>
          <a:r>
            <a:rPr lang="es-MX" sz="2000" dirty="0" smtClean="0"/>
            <a:t>ZONA DE DESARROLLO PRÓXIMO</a:t>
          </a:r>
          <a:endParaRPr lang="es-MX" sz="2000" dirty="0"/>
        </a:p>
      </dgm:t>
    </dgm:pt>
    <dgm:pt modelId="{C7C436B1-011D-42F9-A984-2770910978AF}" type="parTrans" cxnId="{D23D7441-27F1-48C8-A8A6-11C1E76A4403}">
      <dgm:prSet/>
      <dgm:spPr/>
      <dgm:t>
        <a:bodyPr/>
        <a:lstStyle/>
        <a:p>
          <a:endParaRPr lang="es-MX"/>
        </a:p>
      </dgm:t>
    </dgm:pt>
    <dgm:pt modelId="{EF6B5611-4158-476E-BF73-667A28641BCF}" type="sibTrans" cxnId="{D23D7441-27F1-48C8-A8A6-11C1E76A4403}">
      <dgm:prSet/>
      <dgm:spPr/>
      <dgm:t>
        <a:bodyPr/>
        <a:lstStyle/>
        <a:p>
          <a:endParaRPr lang="es-MX"/>
        </a:p>
      </dgm:t>
    </dgm:pt>
    <dgm:pt modelId="{9C987809-75ED-4EE3-87AA-7E902ADF7FF8}">
      <dgm:prSet phldrT="[Texto]"/>
      <dgm:spPr>
        <a:solidFill>
          <a:schemeClr val="accent2">
            <a:lumMod val="60000"/>
            <a:lumOff val="40000"/>
          </a:schemeClr>
        </a:solidFill>
      </dgm:spPr>
      <dgm:t>
        <a:bodyPr/>
        <a:lstStyle/>
        <a:p>
          <a:endParaRPr lang="es-MX" dirty="0"/>
        </a:p>
      </dgm:t>
    </dgm:pt>
    <dgm:pt modelId="{5829C1B5-33D5-467B-B940-169A6A7FDE83}" type="parTrans" cxnId="{E328EA50-5ED7-4B5E-BF4A-924EC30B5C5B}">
      <dgm:prSet/>
      <dgm:spPr/>
      <dgm:t>
        <a:bodyPr/>
        <a:lstStyle/>
        <a:p>
          <a:endParaRPr lang="es-MX"/>
        </a:p>
      </dgm:t>
    </dgm:pt>
    <dgm:pt modelId="{DBEC394F-0EC3-41E0-B418-6D8A45B93E8C}" type="sibTrans" cxnId="{E328EA50-5ED7-4B5E-BF4A-924EC30B5C5B}">
      <dgm:prSet/>
      <dgm:spPr/>
      <dgm:t>
        <a:bodyPr/>
        <a:lstStyle/>
        <a:p>
          <a:endParaRPr lang="es-MX"/>
        </a:p>
      </dgm:t>
    </dgm:pt>
    <dgm:pt modelId="{9AC09C74-3A43-476F-9651-4560271C5288}">
      <dgm:prSet phldrT="[Texto]" custT="1"/>
      <dgm:spPr/>
      <dgm:t>
        <a:bodyPr/>
        <a:lstStyle/>
        <a:p>
          <a:r>
            <a:rPr lang="es-MX" sz="2000" dirty="0" smtClean="0"/>
            <a:t>(RÚE, 1991) APUNTA A QUE NO ES IMPRESINDIBLE QUE LA INTERACCION SEA CON UN &lt;&lt;EXPERTO&gt;&gt; PARA QUE SE PRODUZCA APRENDIZAJE. </a:t>
          </a:r>
          <a:endParaRPr lang="es-MX" sz="2000" dirty="0"/>
        </a:p>
      </dgm:t>
    </dgm:pt>
    <dgm:pt modelId="{CE2D216D-623F-45E6-AA68-E781CDC5FE83}" type="parTrans" cxnId="{EFDFA808-02E9-4FB3-8AA4-6D877FF0471E}">
      <dgm:prSet/>
      <dgm:spPr/>
      <dgm:t>
        <a:bodyPr/>
        <a:lstStyle/>
        <a:p>
          <a:endParaRPr lang="es-MX"/>
        </a:p>
      </dgm:t>
    </dgm:pt>
    <dgm:pt modelId="{CB12B56D-D17B-484F-9AC3-9587D4D4B1B9}" type="sibTrans" cxnId="{EFDFA808-02E9-4FB3-8AA4-6D877FF0471E}">
      <dgm:prSet/>
      <dgm:spPr/>
      <dgm:t>
        <a:bodyPr/>
        <a:lstStyle/>
        <a:p>
          <a:endParaRPr lang="es-MX"/>
        </a:p>
      </dgm:t>
    </dgm:pt>
    <dgm:pt modelId="{4544D37F-5566-4B36-8DB6-824434A55C4B}">
      <dgm:prSet phldrT="[Texto]" custT="1"/>
      <dgm:spPr/>
      <dgm:t>
        <a:bodyPr/>
        <a:lstStyle/>
        <a:p>
          <a:r>
            <a:rPr lang="es-MX" sz="2000" dirty="0" smtClean="0"/>
            <a:t>ANDAMIAJE LINGÜÍSTICO  </a:t>
          </a:r>
          <a:endParaRPr lang="es-MX" sz="2000" dirty="0"/>
        </a:p>
      </dgm:t>
    </dgm:pt>
    <dgm:pt modelId="{C8244D24-DB72-4226-B781-C608E15BFBE8}" type="parTrans" cxnId="{4BAA9977-2CD0-4B50-97F0-3494E7F047E4}">
      <dgm:prSet/>
      <dgm:spPr/>
    </dgm:pt>
    <dgm:pt modelId="{B7FA2AA6-BAF9-448F-88A7-9902B2E4BAFF}" type="sibTrans" cxnId="{4BAA9977-2CD0-4B50-97F0-3494E7F047E4}">
      <dgm:prSet/>
      <dgm:spPr/>
    </dgm:pt>
    <dgm:pt modelId="{87D423B8-3623-46E4-8599-2E6E72FE7E15}" type="pres">
      <dgm:prSet presAssocID="{A567E1E5-C20C-4456-8538-578D7B6BEC77}" presName="linearFlow" presStyleCnt="0">
        <dgm:presLayoutVars>
          <dgm:dir/>
          <dgm:animLvl val="lvl"/>
          <dgm:resizeHandles val="exact"/>
        </dgm:presLayoutVars>
      </dgm:prSet>
      <dgm:spPr/>
      <dgm:t>
        <a:bodyPr/>
        <a:lstStyle/>
        <a:p>
          <a:endParaRPr lang="es-MX"/>
        </a:p>
      </dgm:t>
    </dgm:pt>
    <dgm:pt modelId="{FE8271AD-A1E4-441C-9972-DF0D3C5F3818}" type="pres">
      <dgm:prSet presAssocID="{86C6FFCA-382A-4903-B6CF-A729D656B4D6}" presName="composite" presStyleCnt="0"/>
      <dgm:spPr/>
    </dgm:pt>
    <dgm:pt modelId="{633ABF4D-4524-4AF9-B525-1C6594A3A0E0}" type="pres">
      <dgm:prSet presAssocID="{86C6FFCA-382A-4903-B6CF-A729D656B4D6}" presName="parentText" presStyleLbl="alignNode1" presStyleIdx="0" presStyleCnt="3">
        <dgm:presLayoutVars>
          <dgm:chMax val="1"/>
          <dgm:bulletEnabled val="1"/>
        </dgm:presLayoutVars>
      </dgm:prSet>
      <dgm:spPr/>
      <dgm:t>
        <a:bodyPr/>
        <a:lstStyle/>
        <a:p>
          <a:endParaRPr lang="es-MX"/>
        </a:p>
      </dgm:t>
    </dgm:pt>
    <dgm:pt modelId="{9B29BF73-DDA9-478F-A8C3-4DE22EB67883}" type="pres">
      <dgm:prSet presAssocID="{86C6FFCA-382A-4903-B6CF-A729D656B4D6}" presName="descendantText" presStyleLbl="alignAcc1" presStyleIdx="0" presStyleCnt="3" custLinFactNeighborX="467" custLinFactNeighborY="-68">
        <dgm:presLayoutVars>
          <dgm:bulletEnabled val="1"/>
        </dgm:presLayoutVars>
      </dgm:prSet>
      <dgm:spPr/>
      <dgm:t>
        <a:bodyPr/>
        <a:lstStyle/>
        <a:p>
          <a:endParaRPr lang="es-MX"/>
        </a:p>
      </dgm:t>
    </dgm:pt>
    <dgm:pt modelId="{F8BD09DC-D370-4399-AE7F-DD504BDFCE0D}" type="pres">
      <dgm:prSet presAssocID="{F20877E6-10AE-494F-9F15-E3B865CDC4C9}" presName="sp" presStyleCnt="0"/>
      <dgm:spPr/>
    </dgm:pt>
    <dgm:pt modelId="{1D949E69-0BDB-4830-BBC5-DD782F8BD9D3}" type="pres">
      <dgm:prSet presAssocID="{83050B09-6E98-48BB-84D4-AB0B5CA4C825}" presName="composite" presStyleCnt="0"/>
      <dgm:spPr/>
    </dgm:pt>
    <dgm:pt modelId="{0C30949B-5FA9-4167-9872-069172EFAC6D}" type="pres">
      <dgm:prSet presAssocID="{83050B09-6E98-48BB-84D4-AB0B5CA4C825}" presName="parentText" presStyleLbl="alignNode1" presStyleIdx="1" presStyleCnt="3">
        <dgm:presLayoutVars>
          <dgm:chMax val="1"/>
          <dgm:bulletEnabled val="1"/>
        </dgm:presLayoutVars>
      </dgm:prSet>
      <dgm:spPr/>
      <dgm:t>
        <a:bodyPr/>
        <a:lstStyle/>
        <a:p>
          <a:endParaRPr lang="es-MX"/>
        </a:p>
      </dgm:t>
    </dgm:pt>
    <dgm:pt modelId="{BFB20C25-2830-43D4-A616-5E28FD132DA1}" type="pres">
      <dgm:prSet presAssocID="{83050B09-6E98-48BB-84D4-AB0B5CA4C825}" presName="descendantText" presStyleLbl="alignAcc1" presStyleIdx="1" presStyleCnt="3">
        <dgm:presLayoutVars>
          <dgm:bulletEnabled val="1"/>
        </dgm:presLayoutVars>
      </dgm:prSet>
      <dgm:spPr/>
      <dgm:t>
        <a:bodyPr/>
        <a:lstStyle/>
        <a:p>
          <a:endParaRPr lang="es-MX"/>
        </a:p>
      </dgm:t>
    </dgm:pt>
    <dgm:pt modelId="{8BD45CB6-2780-483F-AF5C-A4405608A141}" type="pres">
      <dgm:prSet presAssocID="{19CC5B6C-E80B-4F0A-95E9-7FB4DFB1A892}" presName="sp" presStyleCnt="0"/>
      <dgm:spPr/>
    </dgm:pt>
    <dgm:pt modelId="{3061853A-7949-47F1-87FD-6308B7DF669A}" type="pres">
      <dgm:prSet presAssocID="{9C987809-75ED-4EE3-87AA-7E902ADF7FF8}" presName="composite" presStyleCnt="0"/>
      <dgm:spPr/>
    </dgm:pt>
    <dgm:pt modelId="{FB6E9B5E-9E67-45FD-A956-0FAE643591E4}" type="pres">
      <dgm:prSet presAssocID="{9C987809-75ED-4EE3-87AA-7E902ADF7FF8}" presName="parentText" presStyleLbl="alignNode1" presStyleIdx="2" presStyleCnt="3" custLinFactNeighborX="6574" custLinFactNeighborY="0">
        <dgm:presLayoutVars>
          <dgm:chMax val="1"/>
          <dgm:bulletEnabled val="1"/>
        </dgm:presLayoutVars>
      </dgm:prSet>
      <dgm:spPr/>
      <dgm:t>
        <a:bodyPr/>
        <a:lstStyle/>
        <a:p>
          <a:endParaRPr lang="es-MX"/>
        </a:p>
      </dgm:t>
    </dgm:pt>
    <dgm:pt modelId="{5DDEAAD1-D524-4FD2-8722-CC87D794ADD1}" type="pres">
      <dgm:prSet presAssocID="{9C987809-75ED-4EE3-87AA-7E902ADF7FF8}" presName="descendantText" presStyleLbl="alignAcc1" presStyleIdx="2" presStyleCnt="3">
        <dgm:presLayoutVars>
          <dgm:bulletEnabled val="1"/>
        </dgm:presLayoutVars>
      </dgm:prSet>
      <dgm:spPr/>
      <dgm:t>
        <a:bodyPr/>
        <a:lstStyle/>
        <a:p>
          <a:endParaRPr lang="es-MX"/>
        </a:p>
      </dgm:t>
    </dgm:pt>
  </dgm:ptLst>
  <dgm:cxnLst>
    <dgm:cxn modelId="{06D3E50D-381C-4AA0-9458-415CB84E7573}" type="presOf" srcId="{B7C280DC-5550-429C-B6FF-60C06442934E}" destId="{9B29BF73-DDA9-478F-A8C3-4DE22EB67883}" srcOrd="0" destOrd="0" presId="urn:microsoft.com/office/officeart/2005/8/layout/chevron2"/>
    <dgm:cxn modelId="{EFDFA808-02E9-4FB3-8AA4-6D877FF0471E}" srcId="{9C987809-75ED-4EE3-87AA-7E902ADF7FF8}" destId="{9AC09C74-3A43-476F-9651-4560271C5288}" srcOrd="0" destOrd="0" parTransId="{CE2D216D-623F-45E6-AA68-E781CDC5FE83}" sibTransId="{CB12B56D-D17B-484F-9AC3-9587D4D4B1B9}"/>
    <dgm:cxn modelId="{655FFEA6-F288-44A1-A831-A2F33BE7888D}" type="presOf" srcId="{9AC09C74-3A43-476F-9651-4560271C5288}" destId="{5DDEAAD1-D524-4FD2-8722-CC87D794ADD1}" srcOrd="0" destOrd="0" presId="urn:microsoft.com/office/officeart/2005/8/layout/chevron2"/>
    <dgm:cxn modelId="{5DE3C40C-3901-434F-B876-7D208E3C443D}" type="presOf" srcId="{4544D37F-5566-4B36-8DB6-824434A55C4B}" destId="{BFB20C25-2830-43D4-A616-5E28FD132DA1}" srcOrd="0" destOrd="1" presId="urn:microsoft.com/office/officeart/2005/8/layout/chevron2"/>
    <dgm:cxn modelId="{E328EA50-5ED7-4B5E-BF4A-924EC30B5C5B}" srcId="{A567E1E5-C20C-4456-8538-578D7B6BEC77}" destId="{9C987809-75ED-4EE3-87AA-7E902ADF7FF8}" srcOrd="2" destOrd="0" parTransId="{5829C1B5-33D5-467B-B940-169A6A7FDE83}" sibTransId="{DBEC394F-0EC3-41E0-B418-6D8A45B93E8C}"/>
    <dgm:cxn modelId="{321E4B30-ECEE-402C-B34C-EEB3E62F68AC}" srcId="{86C6FFCA-382A-4903-B6CF-A729D656B4D6}" destId="{B7C280DC-5550-429C-B6FF-60C06442934E}" srcOrd="0" destOrd="0" parTransId="{FA773198-8626-44D1-A61E-4F9E1C3B5439}" sibTransId="{FE4FB8F9-562C-4CBA-92C4-7CDCA1314F12}"/>
    <dgm:cxn modelId="{D23D7441-27F1-48C8-A8A6-11C1E76A4403}" srcId="{83050B09-6E98-48BB-84D4-AB0B5CA4C825}" destId="{5C56DAA4-C551-44F4-B3FA-7862F861E88C}" srcOrd="0" destOrd="0" parTransId="{C7C436B1-011D-42F9-A984-2770910978AF}" sibTransId="{EF6B5611-4158-476E-BF73-667A28641BCF}"/>
    <dgm:cxn modelId="{AE6ED8E6-B76B-4CF5-A2CB-04AE5DFEFCCA}" type="presOf" srcId="{86C6FFCA-382A-4903-B6CF-A729D656B4D6}" destId="{633ABF4D-4524-4AF9-B525-1C6594A3A0E0}" srcOrd="0" destOrd="0" presId="urn:microsoft.com/office/officeart/2005/8/layout/chevron2"/>
    <dgm:cxn modelId="{241E45DA-9427-4819-BE91-181A695029CD}" type="presOf" srcId="{A567E1E5-C20C-4456-8538-578D7B6BEC77}" destId="{87D423B8-3623-46E4-8599-2E6E72FE7E15}" srcOrd="0" destOrd="0" presId="urn:microsoft.com/office/officeart/2005/8/layout/chevron2"/>
    <dgm:cxn modelId="{7008FB77-C999-48D4-9F7B-FC0A8A3F10E1}" srcId="{A567E1E5-C20C-4456-8538-578D7B6BEC77}" destId="{86C6FFCA-382A-4903-B6CF-A729D656B4D6}" srcOrd="0" destOrd="0" parTransId="{72919D2D-F3E7-4602-9DA8-DE080D9ADF92}" sibTransId="{F20877E6-10AE-494F-9F15-E3B865CDC4C9}"/>
    <dgm:cxn modelId="{2532E345-9163-433B-A907-6CF8D7B42150}" srcId="{A567E1E5-C20C-4456-8538-578D7B6BEC77}" destId="{83050B09-6E98-48BB-84D4-AB0B5CA4C825}" srcOrd="1" destOrd="0" parTransId="{01E3707D-B4CF-4BF3-9B29-62F63470ED82}" sibTransId="{19CC5B6C-E80B-4F0A-95E9-7FB4DFB1A892}"/>
    <dgm:cxn modelId="{4BAA9977-2CD0-4B50-97F0-3494E7F047E4}" srcId="{83050B09-6E98-48BB-84D4-AB0B5CA4C825}" destId="{4544D37F-5566-4B36-8DB6-824434A55C4B}" srcOrd="1" destOrd="0" parTransId="{C8244D24-DB72-4226-B781-C608E15BFBE8}" sibTransId="{B7FA2AA6-BAF9-448F-88A7-9902B2E4BAFF}"/>
    <dgm:cxn modelId="{DE129E66-0DAF-47CA-94A5-F3B7D715D28B}" type="presOf" srcId="{83050B09-6E98-48BB-84D4-AB0B5CA4C825}" destId="{0C30949B-5FA9-4167-9872-069172EFAC6D}" srcOrd="0" destOrd="0" presId="urn:microsoft.com/office/officeart/2005/8/layout/chevron2"/>
    <dgm:cxn modelId="{C2732E1B-2752-439C-921C-89C0881721AB}" type="presOf" srcId="{9C987809-75ED-4EE3-87AA-7E902ADF7FF8}" destId="{FB6E9B5E-9E67-45FD-A956-0FAE643591E4}" srcOrd="0" destOrd="0" presId="urn:microsoft.com/office/officeart/2005/8/layout/chevron2"/>
    <dgm:cxn modelId="{385EA194-6DB9-44AD-9AD8-587F9D9F56B3}" type="presOf" srcId="{5C56DAA4-C551-44F4-B3FA-7862F861E88C}" destId="{BFB20C25-2830-43D4-A616-5E28FD132DA1}" srcOrd="0" destOrd="0" presId="urn:microsoft.com/office/officeart/2005/8/layout/chevron2"/>
    <dgm:cxn modelId="{ADE47DFF-4203-489F-8FD0-CA6DD0FE3B40}" type="presParOf" srcId="{87D423B8-3623-46E4-8599-2E6E72FE7E15}" destId="{FE8271AD-A1E4-441C-9972-DF0D3C5F3818}" srcOrd="0" destOrd="0" presId="urn:microsoft.com/office/officeart/2005/8/layout/chevron2"/>
    <dgm:cxn modelId="{3B640562-8833-4FD1-A895-711722F59886}" type="presParOf" srcId="{FE8271AD-A1E4-441C-9972-DF0D3C5F3818}" destId="{633ABF4D-4524-4AF9-B525-1C6594A3A0E0}" srcOrd="0" destOrd="0" presId="urn:microsoft.com/office/officeart/2005/8/layout/chevron2"/>
    <dgm:cxn modelId="{D3BF6CA5-2B14-43FA-9E2A-A68C87D82C34}" type="presParOf" srcId="{FE8271AD-A1E4-441C-9972-DF0D3C5F3818}" destId="{9B29BF73-DDA9-478F-A8C3-4DE22EB67883}" srcOrd="1" destOrd="0" presId="urn:microsoft.com/office/officeart/2005/8/layout/chevron2"/>
    <dgm:cxn modelId="{D5EC5222-7B95-4827-BB0D-19E1FE03EABC}" type="presParOf" srcId="{87D423B8-3623-46E4-8599-2E6E72FE7E15}" destId="{F8BD09DC-D370-4399-AE7F-DD504BDFCE0D}" srcOrd="1" destOrd="0" presId="urn:microsoft.com/office/officeart/2005/8/layout/chevron2"/>
    <dgm:cxn modelId="{DC996794-75C5-4419-8EBD-EDA6CC014525}" type="presParOf" srcId="{87D423B8-3623-46E4-8599-2E6E72FE7E15}" destId="{1D949E69-0BDB-4830-BBC5-DD782F8BD9D3}" srcOrd="2" destOrd="0" presId="urn:microsoft.com/office/officeart/2005/8/layout/chevron2"/>
    <dgm:cxn modelId="{FD7EB3EB-A3AC-4E7C-BFAA-684356E2393F}" type="presParOf" srcId="{1D949E69-0BDB-4830-BBC5-DD782F8BD9D3}" destId="{0C30949B-5FA9-4167-9872-069172EFAC6D}" srcOrd="0" destOrd="0" presId="urn:microsoft.com/office/officeart/2005/8/layout/chevron2"/>
    <dgm:cxn modelId="{F3254F6F-F0A6-488B-AB07-E9C79826F60D}" type="presParOf" srcId="{1D949E69-0BDB-4830-BBC5-DD782F8BD9D3}" destId="{BFB20C25-2830-43D4-A616-5E28FD132DA1}" srcOrd="1" destOrd="0" presId="urn:microsoft.com/office/officeart/2005/8/layout/chevron2"/>
    <dgm:cxn modelId="{5788BBB1-5502-4AA0-8F5F-0846AD6DCF5E}" type="presParOf" srcId="{87D423B8-3623-46E4-8599-2E6E72FE7E15}" destId="{8BD45CB6-2780-483F-AF5C-A4405608A141}" srcOrd="3" destOrd="0" presId="urn:microsoft.com/office/officeart/2005/8/layout/chevron2"/>
    <dgm:cxn modelId="{99261F9A-1B58-46E9-AF7B-6C78EFED9B29}" type="presParOf" srcId="{87D423B8-3623-46E4-8599-2E6E72FE7E15}" destId="{3061853A-7949-47F1-87FD-6308B7DF669A}" srcOrd="4" destOrd="0" presId="urn:microsoft.com/office/officeart/2005/8/layout/chevron2"/>
    <dgm:cxn modelId="{97E4C375-B0CD-40E7-8986-CB75865EE291}" type="presParOf" srcId="{3061853A-7949-47F1-87FD-6308B7DF669A}" destId="{FB6E9B5E-9E67-45FD-A956-0FAE643591E4}" srcOrd="0" destOrd="0" presId="urn:microsoft.com/office/officeart/2005/8/layout/chevron2"/>
    <dgm:cxn modelId="{71C4C829-CFEA-4FA0-A1D3-4B3AFDD38C8A}" type="presParOf" srcId="{3061853A-7949-47F1-87FD-6308B7DF669A}" destId="{5DDEAAD1-D524-4FD2-8722-CC87D794ADD1}" srcOrd="1" destOrd="0" presId="urn:microsoft.com/office/officeart/2005/8/layout/chevron2"/>
  </dgm:cxnLst>
  <dgm:bg/>
  <dgm:whole/>
</dgm:dataModel>
</file>

<file path=ppt/diagrams/data22.xml><?xml version="1.0" encoding="utf-8"?>
<dgm:dataModel xmlns:dgm="http://schemas.openxmlformats.org/drawingml/2006/diagram" xmlns:a="http://schemas.openxmlformats.org/drawingml/2006/main">
  <dgm:ptLst>
    <dgm:pt modelId="{5CB09ECF-4325-473B-82AA-27C4C54B3CD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MX"/>
        </a:p>
      </dgm:t>
    </dgm:pt>
    <dgm:pt modelId="{8FE8CDCF-A5B6-42BD-88CA-BB773EE12025}">
      <dgm:prSet phldrT="[Texto]" custT="1"/>
      <dgm:spPr>
        <a:solidFill>
          <a:schemeClr val="accent2">
            <a:lumMod val="60000"/>
            <a:lumOff val="40000"/>
          </a:schemeClr>
        </a:solidFill>
      </dgm:spPr>
      <dgm:t>
        <a:bodyPr/>
        <a:lstStyle/>
        <a:p>
          <a:r>
            <a:rPr lang="es-MX" sz="2400" dirty="0" smtClean="0"/>
            <a:t>EL</a:t>
          </a:r>
          <a:r>
            <a:rPr lang="es-MX" sz="2400" baseline="0" dirty="0" smtClean="0"/>
            <a:t> LENGUAJE</a:t>
          </a:r>
          <a:endParaRPr lang="es-MX" sz="2400" dirty="0"/>
        </a:p>
      </dgm:t>
    </dgm:pt>
    <dgm:pt modelId="{A3E7895B-986D-4FEF-BC80-4409AAAB3E30}" type="parTrans" cxnId="{9F228424-000A-4359-BC17-58C64C3011B8}">
      <dgm:prSet/>
      <dgm:spPr/>
      <dgm:t>
        <a:bodyPr/>
        <a:lstStyle/>
        <a:p>
          <a:endParaRPr lang="es-MX"/>
        </a:p>
      </dgm:t>
    </dgm:pt>
    <dgm:pt modelId="{1EDF4535-236D-4984-BF2A-1C02A7254FB1}" type="sibTrans" cxnId="{9F228424-000A-4359-BC17-58C64C3011B8}">
      <dgm:prSet/>
      <dgm:spPr/>
      <dgm:t>
        <a:bodyPr/>
        <a:lstStyle/>
        <a:p>
          <a:endParaRPr lang="es-MX"/>
        </a:p>
      </dgm:t>
    </dgm:pt>
    <dgm:pt modelId="{9B11381A-2ED4-4C59-BB6C-12F825BC4F52}">
      <dgm:prSet phldrT="[Texto]" custT="1"/>
      <dgm:spPr/>
      <dgm:t>
        <a:bodyPr/>
        <a:lstStyle/>
        <a:p>
          <a:r>
            <a:rPr lang="es-MX" sz="2000" dirty="0" smtClean="0"/>
            <a:t>ES EL MEDIO O CANAL FUNDAMENTAL MENTE DE TRANSMICIÓN Y DESARROLLO DEL OBJETO DE APRENDIZAJE, TANTO SI ES EL USO DEL ESCRITO DEL LENGUAJE COMO LOS PROCESOS COGNITIVOS.</a:t>
          </a:r>
          <a:endParaRPr lang="es-MX" sz="2000" dirty="0"/>
        </a:p>
      </dgm:t>
    </dgm:pt>
    <dgm:pt modelId="{96C5D943-919A-4FA9-9561-86BAA9DDC19E}" type="parTrans" cxnId="{75D07063-E31F-4A87-98B9-C9CDE1662D5D}">
      <dgm:prSet/>
      <dgm:spPr/>
      <dgm:t>
        <a:bodyPr/>
        <a:lstStyle/>
        <a:p>
          <a:endParaRPr lang="es-MX"/>
        </a:p>
      </dgm:t>
    </dgm:pt>
    <dgm:pt modelId="{15038401-7E47-4515-AF6E-77F7AB932685}" type="sibTrans" cxnId="{75D07063-E31F-4A87-98B9-C9CDE1662D5D}">
      <dgm:prSet/>
      <dgm:spPr/>
      <dgm:t>
        <a:bodyPr/>
        <a:lstStyle/>
        <a:p>
          <a:endParaRPr lang="es-MX"/>
        </a:p>
      </dgm:t>
    </dgm:pt>
    <dgm:pt modelId="{78961782-4224-424E-B4BE-129C76BE4D22}">
      <dgm:prSet phldrT="[Texto]"/>
      <dgm:spPr>
        <a:solidFill>
          <a:schemeClr val="accent4">
            <a:lumMod val="60000"/>
            <a:lumOff val="40000"/>
          </a:schemeClr>
        </a:solidFill>
      </dgm:spPr>
      <dgm:t>
        <a:bodyPr/>
        <a:lstStyle/>
        <a:p>
          <a:endParaRPr lang="es-MX" dirty="0"/>
        </a:p>
      </dgm:t>
    </dgm:pt>
    <dgm:pt modelId="{E07913B2-B72B-4010-A80D-7B7ADDA13060}" type="parTrans" cxnId="{032B6624-B8EA-47D8-B903-5D35F5834D6C}">
      <dgm:prSet/>
      <dgm:spPr/>
      <dgm:t>
        <a:bodyPr/>
        <a:lstStyle/>
        <a:p>
          <a:endParaRPr lang="es-MX"/>
        </a:p>
      </dgm:t>
    </dgm:pt>
    <dgm:pt modelId="{A0DD2995-3C37-4836-B472-7240071F4101}" type="sibTrans" cxnId="{032B6624-B8EA-47D8-B903-5D35F5834D6C}">
      <dgm:prSet/>
      <dgm:spPr/>
      <dgm:t>
        <a:bodyPr/>
        <a:lstStyle/>
        <a:p>
          <a:endParaRPr lang="es-MX"/>
        </a:p>
      </dgm:t>
    </dgm:pt>
    <dgm:pt modelId="{F2DC0C54-ACC3-43E1-B75B-56C17BB2836F}">
      <dgm:prSet phldrT="[Texto]" custT="1"/>
      <dgm:spPr/>
      <dgm:t>
        <a:bodyPr/>
        <a:lstStyle/>
        <a:p>
          <a:r>
            <a:rPr lang="es-MX" sz="2000" dirty="0" smtClean="0"/>
            <a:t>DESARROLLO HISTORICO DE LA COMUNIDAD A LA QUE PERTENECE EL INDIVIDUO, LA ORALIDAD CONSTITUYE TAMBIEN EL PRINCIPAL MEDIO DE ELABORACIÓN DE SUS FORMAS CULTURALES .</a:t>
          </a:r>
          <a:endParaRPr lang="es-MX" sz="2000" dirty="0"/>
        </a:p>
      </dgm:t>
    </dgm:pt>
    <dgm:pt modelId="{50C48328-1987-4FEE-B1FB-410DE0FF240D}" type="parTrans" cxnId="{4A5AAC85-F62A-4998-BEB6-859B99C90CCE}">
      <dgm:prSet/>
      <dgm:spPr/>
      <dgm:t>
        <a:bodyPr/>
        <a:lstStyle/>
        <a:p>
          <a:endParaRPr lang="es-MX"/>
        </a:p>
      </dgm:t>
    </dgm:pt>
    <dgm:pt modelId="{B16AB7D6-DA85-48DA-B5F5-70304E66A86D}" type="sibTrans" cxnId="{4A5AAC85-F62A-4998-BEB6-859B99C90CCE}">
      <dgm:prSet/>
      <dgm:spPr/>
      <dgm:t>
        <a:bodyPr/>
        <a:lstStyle/>
        <a:p>
          <a:endParaRPr lang="es-MX"/>
        </a:p>
      </dgm:t>
    </dgm:pt>
    <dgm:pt modelId="{96B194AD-2D0F-4DB2-952F-72E72A34E312}" type="pres">
      <dgm:prSet presAssocID="{5CB09ECF-4325-473B-82AA-27C4C54B3CDE}" presName="Name0" presStyleCnt="0">
        <dgm:presLayoutVars>
          <dgm:dir/>
          <dgm:animLvl val="lvl"/>
          <dgm:resizeHandles/>
        </dgm:presLayoutVars>
      </dgm:prSet>
      <dgm:spPr/>
      <dgm:t>
        <a:bodyPr/>
        <a:lstStyle/>
        <a:p>
          <a:endParaRPr lang="es-MX"/>
        </a:p>
      </dgm:t>
    </dgm:pt>
    <dgm:pt modelId="{5CAD4EC9-A5E1-4517-83FA-1BEC85EEB723}" type="pres">
      <dgm:prSet presAssocID="{8FE8CDCF-A5B6-42BD-88CA-BB773EE12025}" presName="linNode" presStyleCnt="0"/>
      <dgm:spPr/>
    </dgm:pt>
    <dgm:pt modelId="{B351544B-59BD-43CA-8AA4-E00CC4CB1ED1}" type="pres">
      <dgm:prSet presAssocID="{8FE8CDCF-A5B6-42BD-88CA-BB773EE12025}" presName="parentShp" presStyleLbl="node1" presStyleIdx="0" presStyleCnt="2">
        <dgm:presLayoutVars>
          <dgm:bulletEnabled val="1"/>
        </dgm:presLayoutVars>
      </dgm:prSet>
      <dgm:spPr/>
      <dgm:t>
        <a:bodyPr/>
        <a:lstStyle/>
        <a:p>
          <a:endParaRPr lang="es-MX"/>
        </a:p>
      </dgm:t>
    </dgm:pt>
    <dgm:pt modelId="{F81C387E-31DD-4CC0-A11D-AA6A62C0F112}" type="pres">
      <dgm:prSet presAssocID="{8FE8CDCF-A5B6-42BD-88CA-BB773EE12025}" presName="childShp" presStyleLbl="bgAccFollowNode1" presStyleIdx="0" presStyleCnt="2">
        <dgm:presLayoutVars>
          <dgm:bulletEnabled val="1"/>
        </dgm:presLayoutVars>
      </dgm:prSet>
      <dgm:spPr/>
      <dgm:t>
        <a:bodyPr/>
        <a:lstStyle/>
        <a:p>
          <a:endParaRPr lang="es-MX"/>
        </a:p>
      </dgm:t>
    </dgm:pt>
    <dgm:pt modelId="{40B3ECA1-2F1E-4A32-ACFD-10D5820C946E}" type="pres">
      <dgm:prSet presAssocID="{1EDF4535-236D-4984-BF2A-1C02A7254FB1}" presName="spacing" presStyleCnt="0"/>
      <dgm:spPr/>
    </dgm:pt>
    <dgm:pt modelId="{7FF9A916-1FDC-4CD0-9EDA-382AA5B59D2A}" type="pres">
      <dgm:prSet presAssocID="{78961782-4224-424E-B4BE-129C76BE4D22}" presName="linNode" presStyleCnt="0"/>
      <dgm:spPr/>
    </dgm:pt>
    <dgm:pt modelId="{B26D073C-0671-4260-AB48-2616913F5B70}" type="pres">
      <dgm:prSet presAssocID="{78961782-4224-424E-B4BE-129C76BE4D22}" presName="parentShp" presStyleLbl="node1" presStyleIdx="1" presStyleCnt="2">
        <dgm:presLayoutVars>
          <dgm:bulletEnabled val="1"/>
        </dgm:presLayoutVars>
      </dgm:prSet>
      <dgm:spPr/>
      <dgm:t>
        <a:bodyPr/>
        <a:lstStyle/>
        <a:p>
          <a:endParaRPr lang="es-MX"/>
        </a:p>
      </dgm:t>
    </dgm:pt>
    <dgm:pt modelId="{354F9265-F05A-4102-A5F7-6082E5EB43B4}" type="pres">
      <dgm:prSet presAssocID="{78961782-4224-424E-B4BE-129C76BE4D22}" presName="childShp" presStyleLbl="bgAccFollowNode1" presStyleIdx="1" presStyleCnt="2">
        <dgm:presLayoutVars>
          <dgm:bulletEnabled val="1"/>
        </dgm:presLayoutVars>
      </dgm:prSet>
      <dgm:spPr/>
      <dgm:t>
        <a:bodyPr/>
        <a:lstStyle/>
        <a:p>
          <a:endParaRPr lang="es-MX"/>
        </a:p>
      </dgm:t>
    </dgm:pt>
  </dgm:ptLst>
  <dgm:cxnLst>
    <dgm:cxn modelId="{0B99C40F-D649-4E21-B1DE-BFC476338D3C}" type="presOf" srcId="{9B11381A-2ED4-4C59-BB6C-12F825BC4F52}" destId="{F81C387E-31DD-4CC0-A11D-AA6A62C0F112}" srcOrd="0" destOrd="0" presId="urn:microsoft.com/office/officeart/2005/8/layout/vList6"/>
    <dgm:cxn modelId="{C4E7DF52-179B-4A89-88FC-4281F8AC65EB}" type="presOf" srcId="{8FE8CDCF-A5B6-42BD-88CA-BB773EE12025}" destId="{B351544B-59BD-43CA-8AA4-E00CC4CB1ED1}" srcOrd="0" destOrd="0" presId="urn:microsoft.com/office/officeart/2005/8/layout/vList6"/>
    <dgm:cxn modelId="{032B6624-B8EA-47D8-B903-5D35F5834D6C}" srcId="{5CB09ECF-4325-473B-82AA-27C4C54B3CDE}" destId="{78961782-4224-424E-B4BE-129C76BE4D22}" srcOrd="1" destOrd="0" parTransId="{E07913B2-B72B-4010-A80D-7B7ADDA13060}" sibTransId="{A0DD2995-3C37-4836-B472-7240071F4101}"/>
    <dgm:cxn modelId="{4A5AAC85-F62A-4998-BEB6-859B99C90CCE}" srcId="{78961782-4224-424E-B4BE-129C76BE4D22}" destId="{F2DC0C54-ACC3-43E1-B75B-56C17BB2836F}" srcOrd="0" destOrd="0" parTransId="{50C48328-1987-4FEE-B1FB-410DE0FF240D}" sibTransId="{B16AB7D6-DA85-48DA-B5F5-70304E66A86D}"/>
    <dgm:cxn modelId="{75D07063-E31F-4A87-98B9-C9CDE1662D5D}" srcId="{8FE8CDCF-A5B6-42BD-88CA-BB773EE12025}" destId="{9B11381A-2ED4-4C59-BB6C-12F825BC4F52}" srcOrd="0" destOrd="0" parTransId="{96C5D943-919A-4FA9-9561-86BAA9DDC19E}" sibTransId="{15038401-7E47-4515-AF6E-77F7AB932685}"/>
    <dgm:cxn modelId="{4033A27D-0FDA-44DE-9AB0-F3EAE205DAD8}" type="presOf" srcId="{5CB09ECF-4325-473B-82AA-27C4C54B3CDE}" destId="{96B194AD-2D0F-4DB2-952F-72E72A34E312}" srcOrd="0" destOrd="0" presId="urn:microsoft.com/office/officeart/2005/8/layout/vList6"/>
    <dgm:cxn modelId="{9F228424-000A-4359-BC17-58C64C3011B8}" srcId="{5CB09ECF-4325-473B-82AA-27C4C54B3CDE}" destId="{8FE8CDCF-A5B6-42BD-88CA-BB773EE12025}" srcOrd="0" destOrd="0" parTransId="{A3E7895B-986D-4FEF-BC80-4409AAAB3E30}" sibTransId="{1EDF4535-236D-4984-BF2A-1C02A7254FB1}"/>
    <dgm:cxn modelId="{A5F88ABB-4967-4337-8ECE-4063725ACB07}" type="presOf" srcId="{F2DC0C54-ACC3-43E1-B75B-56C17BB2836F}" destId="{354F9265-F05A-4102-A5F7-6082E5EB43B4}" srcOrd="0" destOrd="0" presId="urn:microsoft.com/office/officeart/2005/8/layout/vList6"/>
    <dgm:cxn modelId="{E4743938-0FDD-427C-A0D5-829FF2B32E27}" type="presOf" srcId="{78961782-4224-424E-B4BE-129C76BE4D22}" destId="{B26D073C-0671-4260-AB48-2616913F5B70}" srcOrd="0" destOrd="0" presId="urn:microsoft.com/office/officeart/2005/8/layout/vList6"/>
    <dgm:cxn modelId="{64DAF7B8-42AB-4B8A-AC2C-75B0C52C1446}" type="presParOf" srcId="{96B194AD-2D0F-4DB2-952F-72E72A34E312}" destId="{5CAD4EC9-A5E1-4517-83FA-1BEC85EEB723}" srcOrd="0" destOrd="0" presId="urn:microsoft.com/office/officeart/2005/8/layout/vList6"/>
    <dgm:cxn modelId="{0C6E8740-E105-42BC-A3C2-09C793A9F030}" type="presParOf" srcId="{5CAD4EC9-A5E1-4517-83FA-1BEC85EEB723}" destId="{B351544B-59BD-43CA-8AA4-E00CC4CB1ED1}" srcOrd="0" destOrd="0" presId="urn:microsoft.com/office/officeart/2005/8/layout/vList6"/>
    <dgm:cxn modelId="{BE9C738F-2615-4130-A107-FB91F08A905C}" type="presParOf" srcId="{5CAD4EC9-A5E1-4517-83FA-1BEC85EEB723}" destId="{F81C387E-31DD-4CC0-A11D-AA6A62C0F112}" srcOrd="1" destOrd="0" presId="urn:microsoft.com/office/officeart/2005/8/layout/vList6"/>
    <dgm:cxn modelId="{C5EFFC7D-3E40-46B1-A3DA-C2121BCFFCF9}" type="presParOf" srcId="{96B194AD-2D0F-4DB2-952F-72E72A34E312}" destId="{40B3ECA1-2F1E-4A32-ACFD-10D5820C946E}" srcOrd="1" destOrd="0" presId="urn:microsoft.com/office/officeart/2005/8/layout/vList6"/>
    <dgm:cxn modelId="{F9B008B9-D95C-4AC8-A72F-D95C3023F8EC}" type="presParOf" srcId="{96B194AD-2D0F-4DB2-952F-72E72A34E312}" destId="{7FF9A916-1FDC-4CD0-9EDA-382AA5B59D2A}" srcOrd="2" destOrd="0" presId="urn:microsoft.com/office/officeart/2005/8/layout/vList6"/>
    <dgm:cxn modelId="{34B303E7-14FB-48C2-87E5-3AAE31573D8A}" type="presParOf" srcId="{7FF9A916-1FDC-4CD0-9EDA-382AA5B59D2A}" destId="{B26D073C-0671-4260-AB48-2616913F5B70}" srcOrd="0" destOrd="0" presId="urn:microsoft.com/office/officeart/2005/8/layout/vList6"/>
    <dgm:cxn modelId="{8FED666E-A1EB-4245-B54A-8D2B8CB6E962}" type="presParOf" srcId="{7FF9A916-1FDC-4CD0-9EDA-382AA5B59D2A}" destId="{354F9265-F05A-4102-A5F7-6082E5EB43B4}" srcOrd="1" destOrd="0" presId="urn:microsoft.com/office/officeart/2005/8/layout/vList6"/>
  </dgm:cxnLst>
  <dgm:bg/>
  <dgm:whole/>
</dgm:dataModel>
</file>

<file path=ppt/diagrams/data23.xml><?xml version="1.0" encoding="utf-8"?>
<dgm:dataModel xmlns:dgm="http://schemas.openxmlformats.org/drawingml/2006/diagram" xmlns:a="http://schemas.openxmlformats.org/drawingml/2006/main">
  <dgm:ptLst>
    <dgm:pt modelId="{DF7E5046-5612-497D-8BA7-B4CAA974345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MX"/>
        </a:p>
      </dgm:t>
    </dgm:pt>
    <dgm:pt modelId="{913EF6CB-230B-4F36-BBAA-CB06BC58AEF2}">
      <dgm:prSet phldrT="[Texto]" custT="1"/>
      <dgm:spPr>
        <a:solidFill>
          <a:schemeClr val="accent6">
            <a:lumMod val="60000"/>
            <a:lumOff val="40000"/>
          </a:schemeClr>
        </a:solidFill>
      </dgm:spPr>
      <dgm:t>
        <a:bodyPr/>
        <a:lstStyle/>
        <a:p>
          <a:r>
            <a:rPr lang="es-MX" sz="2000" dirty="0" smtClean="0"/>
            <a:t>LA ORALIDAD CONSTITUYE LA BASE COMUNICATIVA PREVIA DESDE LA QUE EL APRENDIZ DESARROLLA LO ESCRITO. </a:t>
          </a:r>
          <a:endParaRPr lang="es-MX" sz="2000" dirty="0"/>
        </a:p>
      </dgm:t>
    </dgm:pt>
    <dgm:pt modelId="{14DD0424-ACE0-498A-A5EA-D3031772E0F4}" type="parTrans" cxnId="{79FE4D1C-6DF2-46BE-B6BF-75B5E4758607}">
      <dgm:prSet/>
      <dgm:spPr/>
      <dgm:t>
        <a:bodyPr/>
        <a:lstStyle/>
        <a:p>
          <a:endParaRPr lang="es-MX"/>
        </a:p>
      </dgm:t>
    </dgm:pt>
    <dgm:pt modelId="{F313EB6F-41C2-446E-B1A9-1948BEAAC2C6}" type="sibTrans" cxnId="{79FE4D1C-6DF2-46BE-B6BF-75B5E4758607}">
      <dgm:prSet/>
      <dgm:spPr/>
      <dgm:t>
        <a:bodyPr/>
        <a:lstStyle/>
        <a:p>
          <a:endParaRPr lang="es-MX"/>
        </a:p>
      </dgm:t>
    </dgm:pt>
    <dgm:pt modelId="{EC432D78-F7D1-408D-B41C-F710867FF669}">
      <dgm:prSet phldrT="[Texto]" custT="1"/>
      <dgm:spPr>
        <a:solidFill>
          <a:srgbClr val="FF0066"/>
        </a:solidFill>
      </dgm:spPr>
      <dgm:t>
        <a:bodyPr/>
        <a:lstStyle/>
        <a:p>
          <a:r>
            <a:rPr lang="es-MX" sz="2000" dirty="0" smtClean="0"/>
            <a:t>EL DIÁLOGO ES EL INSTRUMENTO MÁS EFICAZ PARA REGULAR LOS PROCESOS DE COMPOSICION DEL APRENDIZ Y PARA DEZPLEGAR LOS PROCESOS DE  ANÁLISIS, REFLEXIÓN Y VALORACIÓN QUE SE REQUIERE. </a:t>
          </a:r>
          <a:endParaRPr lang="es-MX" sz="2000" dirty="0"/>
        </a:p>
      </dgm:t>
    </dgm:pt>
    <dgm:pt modelId="{159F8774-4181-4E20-8B30-81B18C2EA6B2}" type="parTrans" cxnId="{C8DB8313-45FE-4D08-AFC7-9DE1244433B3}">
      <dgm:prSet/>
      <dgm:spPr/>
      <dgm:t>
        <a:bodyPr/>
        <a:lstStyle/>
        <a:p>
          <a:endParaRPr lang="es-MX"/>
        </a:p>
      </dgm:t>
    </dgm:pt>
    <dgm:pt modelId="{F8FD8E19-8584-47C1-BD27-E4B3366E0E4C}" type="sibTrans" cxnId="{C8DB8313-45FE-4D08-AFC7-9DE1244433B3}">
      <dgm:prSet/>
      <dgm:spPr/>
      <dgm:t>
        <a:bodyPr/>
        <a:lstStyle/>
        <a:p>
          <a:endParaRPr lang="es-MX"/>
        </a:p>
      </dgm:t>
    </dgm:pt>
    <dgm:pt modelId="{531B94E0-28E8-4FDC-9B78-640F2D24E399}" type="pres">
      <dgm:prSet presAssocID="{DF7E5046-5612-497D-8BA7-B4CAA974345B}" presName="linear" presStyleCnt="0">
        <dgm:presLayoutVars>
          <dgm:dir/>
          <dgm:animLvl val="lvl"/>
          <dgm:resizeHandles val="exact"/>
        </dgm:presLayoutVars>
      </dgm:prSet>
      <dgm:spPr/>
      <dgm:t>
        <a:bodyPr/>
        <a:lstStyle/>
        <a:p>
          <a:endParaRPr lang="es-MX"/>
        </a:p>
      </dgm:t>
    </dgm:pt>
    <dgm:pt modelId="{5BBB50D2-9F8E-4B62-95F0-ED574773B558}" type="pres">
      <dgm:prSet presAssocID="{913EF6CB-230B-4F36-BBAA-CB06BC58AEF2}" presName="parentLin" presStyleCnt="0"/>
      <dgm:spPr/>
    </dgm:pt>
    <dgm:pt modelId="{4D6B9246-E838-424A-80B7-2C760F54DA35}" type="pres">
      <dgm:prSet presAssocID="{913EF6CB-230B-4F36-BBAA-CB06BC58AEF2}" presName="parentLeftMargin" presStyleLbl="node1" presStyleIdx="0" presStyleCnt="2"/>
      <dgm:spPr/>
      <dgm:t>
        <a:bodyPr/>
        <a:lstStyle/>
        <a:p>
          <a:endParaRPr lang="es-MX"/>
        </a:p>
      </dgm:t>
    </dgm:pt>
    <dgm:pt modelId="{302AA9B6-4288-4D2E-A6D5-D8DFFB2AC813}" type="pres">
      <dgm:prSet presAssocID="{913EF6CB-230B-4F36-BBAA-CB06BC58AEF2}" presName="parentText" presStyleLbl="node1" presStyleIdx="0" presStyleCnt="2">
        <dgm:presLayoutVars>
          <dgm:chMax val="0"/>
          <dgm:bulletEnabled val="1"/>
        </dgm:presLayoutVars>
      </dgm:prSet>
      <dgm:spPr/>
      <dgm:t>
        <a:bodyPr/>
        <a:lstStyle/>
        <a:p>
          <a:endParaRPr lang="es-MX"/>
        </a:p>
      </dgm:t>
    </dgm:pt>
    <dgm:pt modelId="{3021263E-D02A-4403-A74A-5A37C2658829}" type="pres">
      <dgm:prSet presAssocID="{913EF6CB-230B-4F36-BBAA-CB06BC58AEF2}" presName="negativeSpace" presStyleCnt="0"/>
      <dgm:spPr/>
    </dgm:pt>
    <dgm:pt modelId="{1FEF97EC-407E-4128-AF48-A510A4986A08}" type="pres">
      <dgm:prSet presAssocID="{913EF6CB-230B-4F36-BBAA-CB06BC58AEF2}" presName="childText" presStyleLbl="conFgAcc1" presStyleIdx="0" presStyleCnt="2">
        <dgm:presLayoutVars>
          <dgm:bulletEnabled val="1"/>
        </dgm:presLayoutVars>
      </dgm:prSet>
      <dgm:spPr/>
    </dgm:pt>
    <dgm:pt modelId="{F7667F55-1337-4A27-9817-37D073461C8B}" type="pres">
      <dgm:prSet presAssocID="{F313EB6F-41C2-446E-B1A9-1948BEAAC2C6}" presName="spaceBetweenRectangles" presStyleCnt="0"/>
      <dgm:spPr/>
    </dgm:pt>
    <dgm:pt modelId="{01A7FEC1-8E55-4DA0-96AF-0A743896EE54}" type="pres">
      <dgm:prSet presAssocID="{EC432D78-F7D1-408D-B41C-F710867FF669}" presName="parentLin" presStyleCnt="0"/>
      <dgm:spPr/>
    </dgm:pt>
    <dgm:pt modelId="{3B5B643F-BA74-4FAB-BE89-DA12083D68EF}" type="pres">
      <dgm:prSet presAssocID="{EC432D78-F7D1-408D-B41C-F710867FF669}" presName="parentLeftMargin" presStyleLbl="node1" presStyleIdx="0" presStyleCnt="2"/>
      <dgm:spPr/>
      <dgm:t>
        <a:bodyPr/>
        <a:lstStyle/>
        <a:p>
          <a:endParaRPr lang="es-MX"/>
        </a:p>
      </dgm:t>
    </dgm:pt>
    <dgm:pt modelId="{B08B23A6-CD9C-49DF-9359-605D4A2330EB}" type="pres">
      <dgm:prSet presAssocID="{EC432D78-F7D1-408D-B41C-F710867FF669}" presName="parentText" presStyleLbl="node1" presStyleIdx="1" presStyleCnt="2" custScaleY="109905">
        <dgm:presLayoutVars>
          <dgm:chMax val="0"/>
          <dgm:bulletEnabled val="1"/>
        </dgm:presLayoutVars>
      </dgm:prSet>
      <dgm:spPr/>
      <dgm:t>
        <a:bodyPr/>
        <a:lstStyle/>
        <a:p>
          <a:endParaRPr lang="es-MX"/>
        </a:p>
      </dgm:t>
    </dgm:pt>
    <dgm:pt modelId="{B1CDFDB4-549A-4D80-9543-ED362BBACB8A}" type="pres">
      <dgm:prSet presAssocID="{EC432D78-F7D1-408D-B41C-F710867FF669}" presName="negativeSpace" presStyleCnt="0"/>
      <dgm:spPr/>
    </dgm:pt>
    <dgm:pt modelId="{629A16E5-0EBB-4E71-9B14-4F11E753A79A}" type="pres">
      <dgm:prSet presAssocID="{EC432D78-F7D1-408D-B41C-F710867FF669}" presName="childText" presStyleLbl="conFgAcc1" presStyleIdx="1" presStyleCnt="2">
        <dgm:presLayoutVars>
          <dgm:bulletEnabled val="1"/>
        </dgm:presLayoutVars>
      </dgm:prSet>
      <dgm:spPr/>
    </dgm:pt>
  </dgm:ptLst>
  <dgm:cxnLst>
    <dgm:cxn modelId="{C8DB8313-45FE-4D08-AFC7-9DE1244433B3}" srcId="{DF7E5046-5612-497D-8BA7-B4CAA974345B}" destId="{EC432D78-F7D1-408D-B41C-F710867FF669}" srcOrd="1" destOrd="0" parTransId="{159F8774-4181-4E20-8B30-81B18C2EA6B2}" sibTransId="{F8FD8E19-8584-47C1-BD27-E4B3366E0E4C}"/>
    <dgm:cxn modelId="{DA75F6DD-2376-4528-A106-D8E70ACFC832}" type="presOf" srcId="{DF7E5046-5612-497D-8BA7-B4CAA974345B}" destId="{531B94E0-28E8-4FDC-9B78-640F2D24E399}" srcOrd="0" destOrd="0" presId="urn:microsoft.com/office/officeart/2005/8/layout/list1"/>
    <dgm:cxn modelId="{F53B4376-FA1D-419D-8E84-6518CCD9349E}" type="presOf" srcId="{EC432D78-F7D1-408D-B41C-F710867FF669}" destId="{3B5B643F-BA74-4FAB-BE89-DA12083D68EF}" srcOrd="0" destOrd="0" presId="urn:microsoft.com/office/officeart/2005/8/layout/list1"/>
    <dgm:cxn modelId="{5D1A93D1-A9D8-48D6-9BE2-7672E239AB2C}" type="presOf" srcId="{EC432D78-F7D1-408D-B41C-F710867FF669}" destId="{B08B23A6-CD9C-49DF-9359-605D4A2330EB}" srcOrd="1" destOrd="0" presId="urn:microsoft.com/office/officeart/2005/8/layout/list1"/>
    <dgm:cxn modelId="{79FE4D1C-6DF2-46BE-B6BF-75B5E4758607}" srcId="{DF7E5046-5612-497D-8BA7-B4CAA974345B}" destId="{913EF6CB-230B-4F36-BBAA-CB06BC58AEF2}" srcOrd="0" destOrd="0" parTransId="{14DD0424-ACE0-498A-A5EA-D3031772E0F4}" sibTransId="{F313EB6F-41C2-446E-B1A9-1948BEAAC2C6}"/>
    <dgm:cxn modelId="{3AE3E3D4-A63D-4F01-BD04-23BA76BEDE49}" type="presOf" srcId="{913EF6CB-230B-4F36-BBAA-CB06BC58AEF2}" destId="{4D6B9246-E838-424A-80B7-2C760F54DA35}" srcOrd="0" destOrd="0" presId="urn:microsoft.com/office/officeart/2005/8/layout/list1"/>
    <dgm:cxn modelId="{C5F76510-B88F-48D9-8914-3C0801B3729C}" type="presOf" srcId="{913EF6CB-230B-4F36-BBAA-CB06BC58AEF2}" destId="{302AA9B6-4288-4D2E-A6D5-D8DFFB2AC813}" srcOrd="1" destOrd="0" presId="urn:microsoft.com/office/officeart/2005/8/layout/list1"/>
    <dgm:cxn modelId="{FFE19B28-DB5B-441B-B7B2-4F7E3300486D}" type="presParOf" srcId="{531B94E0-28E8-4FDC-9B78-640F2D24E399}" destId="{5BBB50D2-9F8E-4B62-95F0-ED574773B558}" srcOrd="0" destOrd="0" presId="urn:microsoft.com/office/officeart/2005/8/layout/list1"/>
    <dgm:cxn modelId="{55252A27-7D97-4A92-A450-699DE4D89051}" type="presParOf" srcId="{5BBB50D2-9F8E-4B62-95F0-ED574773B558}" destId="{4D6B9246-E838-424A-80B7-2C760F54DA35}" srcOrd="0" destOrd="0" presId="urn:microsoft.com/office/officeart/2005/8/layout/list1"/>
    <dgm:cxn modelId="{DC9A3842-222E-4BC3-9000-9CC929ECB22D}" type="presParOf" srcId="{5BBB50D2-9F8E-4B62-95F0-ED574773B558}" destId="{302AA9B6-4288-4D2E-A6D5-D8DFFB2AC813}" srcOrd="1" destOrd="0" presId="urn:microsoft.com/office/officeart/2005/8/layout/list1"/>
    <dgm:cxn modelId="{F07A2403-36E5-42ED-874B-21F6C1D64F69}" type="presParOf" srcId="{531B94E0-28E8-4FDC-9B78-640F2D24E399}" destId="{3021263E-D02A-4403-A74A-5A37C2658829}" srcOrd="1" destOrd="0" presId="urn:microsoft.com/office/officeart/2005/8/layout/list1"/>
    <dgm:cxn modelId="{B08A697B-6AEC-4368-9E01-61C64D26AB7D}" type="presParOf" srcId="{531B94E0-28E8-4FDC-9B78-640F2D24E399}" destId="{1FEF97EC-407E-4128-AF48-A510A4986A08}" srcOrd="2" destOrd="0" presId="urn:microsoft.com/office/officeart/2005/8/layout/list1"/>
    <dgm:cxn modelId="{4775D322-5EDF-404B-BF07-398A9FDBF3CE}" type="presParOf" srcId="{531B94E0-28E8-4FDC-9B78-640F2D24E399}" destId="{F7667F55-1337-4A27-9817-37D073461C8B}" srcOrd="3" destOrd="0" presId="urn:microsoft.com/office/officeart/2005/8/layout/list1"/>
    <dgm:cxn modelId="{BF21BDAE-E6DA-4ACC-A58F-044259188799}" type="presParOf" srcId="{531B94E0-28E8-4FDC-9B78-640F2D24E399}" destId="{01A7FEC1-8E55-4DA0-96AF-0A743896EE54}" srcOrd="4" destOrd="0" presId="urn:microsoft.com/office/officeart/2005/8/layout/list1"/>
    <dgm:cxn modelId="{23C6A9B3-DA03-40B6-9253-4B97B4F13D78}" type="presParOf" srcId="{01A7FEC1-8E55-4DA0-96AF-0A743896EE54}" destId="{3B5B643F-BA74-4FAB-BE89-DA12083D68EF}" srcOrd="0" destOrd="0" presId="urn:microsoft.com/office/officeart/2005/8/layout/list1"/>
    <dgm:cxn modelId="{C98189A9-5681-47E9-8F85-B199E88E4D0B}" type="presParOf" srcId="{01A7FEC1-8E55-4DA0-96AF-0A743896EE54}" destId="{B08B23A6-CD9C-49DF-9359-605D4A2330EB}" srcOrd="1" destOrd="0" presId="urn:microsoft.com/office/officeart/2005/8/layout/list1"/>
    <dgm:cxn modelId="{441839E2-A1E3-4682-AFEB-C29C237D7B89}" type="presParOf" srcId="{531B94E0-28E8-4FDC-9B78-640F2D24E399}" destId="{B1CDFDB4-549A-4D80-9543-ED362BBACB8A}" srcOrd="5" destOrd="0" presId="urn:microsoft.com/office/officeart/2005/8/layout/list1"/>
    <dgm:cxn modelId="{284B9FCE-5861-49DC-BC0D-1F4C6A51D711}" type="presParOf" srcId="{531B94E0-28E8-4FDC-9B78-640F2D24E399}" destId="{629A16E5-0EBB-4E71-9B14-4F11E753A79A}" srcOrd="6" destOrd="0" presId="urn:microsoft.com/office/officeart/2005/8/layout/list1"/>
  </dgm:cxnLst>
  <dgm:bg/>
  <dgm:whole/>
</dgm:dataModel>
</file>

<file path=ppt/diagrams/data24.xml><?xml version="1.0" encoding="utf-8"?>
<dgm:dataModel xmlns:dgm="http://schemas.openxmlformats.org/drawingml/2006/diagram" xmlns:a="http://schemas.openxmlformats.org/drawingml/2006/main">
  <dgm:ptLst>
    <dgm:pt modelId="{EEF2EE5C-7F99-49CE-917A-000056D466AC}"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s-MX"/>
        </a:p>
      </dgm:t>
    </dgm:pt>
    <dgm:pt modelId="{4FD800E8-03B4-4D1A-A866-20CF08E184D9}">
      <dgm:prSet phldrT="[Texto]" custT="1"/>
      <dgm:spPr>
        <a:solidFill>
          <a:schemeClr val="accent3"/>
        </a:solidFill>
      </dgm:spPr>
      <dgm:t>
        <a:bodyPr/>
        <a:lstStyle/>
        <a:p>
          <a:r>
            <a:rPr lang="es-MX" sz="1200" b="1" dirty="0" smtClean="0">
              <a:solidFill>
                <a:schemeClr val="tx1"/>
              </a:solidFill>
            </a:rPr>
            <a:t>PERMITE VERBALIZAR LOS PROBLEMAS </a:t>
          </a:r>
          <a:r>
            <a:rPr lang="es-MX" sz="1050" b="1" dirty="0" smtClean="0">
              <a:solidFill>
                <a:schemeClr val="tx1"/>
              </a:solidFill>
            </a:rPr>
            <a:t>DE LA COMPOSICIÓN AL HACERLOS CONSCIENTES Y RESOLVERLOS COOPERATIVAMENTE </a:t>
          </a:r>
          <a:endParaRPr lang="es-MX" sz="1050" b="1" dirty="0">
            <a:solidFill>
              <a:schemeClr val="tx1"/>
            </a:solidFill>
          </a:endParaRPr>
        </a:p>
      </dgm:t>
    </dgm:pt>
    <dgm:pt modelId="{7B3350C0-F335-4FFF-8348-A8225604DA9A}" type="parTrans" cxnId="{F0074792-F8A4-4589-9762-30636666AAB1}">
      <dgm:prSet/>
      <dgm:spPr/>
      <dgm:t>
        <a:bodyPr/>
        <a:lstStyle/>
        <a:p>
          <a:endParaRPr lang="es-MX"/>
        </a:p>
      </dgm:t>
    </dgm:pt>
    <dgm:pt modelId="{516004D2-A756-49FA-92DE-8CB960E0C6C5}" type="sibTrans" cxnId="{F0074792-F8A4-4589-9762-30636666AAB1}">
      <dgm:prSet/>
      <dgm:spPr/>
      <dgm:t>
        <a:bodyPr/>
        <a:lstStyle/>
        <a:p>
          <a:endParaRPr lang="es-MX"/>
        </a:p>
      </dgm:t>
    </dgm:pt>
    <dgm:pt modelId="{0801BE22-1F31-4B0C-B71B-56C589C59CCD}">
      <dgm:prSet phldrT="[Texto]" custT="1"/>
      <dgm:spPr>
        <a:solidFill>
          <a:schemeClr val="accent2">
            <a:lumMod val="60000"/>
            <a:lumOff val="40000"/>
          </a:schemeClr>
        </a:solidFill>
      </dgm:spPr>
      <dgm:t>
        <a:bodyPr/>
        <a:lstStyle/>
        <a:p>
          <a:r>
            <a:rPr lang="es-MX" sz="1200" b="1" dirty="0" smtClean="0">
              <a:solidFill>
                <a:schemeClr val="bg1"/>
              </a:solidFill>
            </a:rPr>
            <a:t>FAVORECE LA CAPACIDAD DE HABLAR &lt;&lt;SOBRE LA LENGUA&gt;&gt; Y LA ACTIVIDAD METALINGUISTICA</a:t>
          </a:r>
          <a:endParaRPr lang="es-MX" sz="1200" b="1" dirty="0">
            <a:solidFill>
              <a:schemeClr val="bg1"/>
            </a:solidFill>
          </a:endParaRPr>
        </a:p>
      </dgm:t>
    </dgm:pt>
    <dgm:pt modelId="{2C87C54B-BEE6-4533-8982-285E58AB2483}" type="parTrans" cxnId="{F17686DE-70AB-4E39-A337-2763BF09D46D}">
      <dgm:prSet/>
      <dgm:spPr/>
      <dgm:t>
        <a:bodyPr/>
        <a:lstStyle/>
        <a:p>
          <a:endParaRPr lang="es-MX"/>
        </a:p>
      </dgm:t>
    </dgm:pt>
    <dgm:pt modelId="{C4C979EA-D6C3-4B79-A2AB-5508B3610709}" type="sibTrans" cxnId="{F17686DE-70AB-4E39-A337-2763BF09D46D}">
      <dgm:prSet/>
      <dgm:spPr/>
      <dgm:t>
        <a:bodyPr/>
        <a:lstStyle/>
        <a:p>
          <a:endParaRPr lang="es-MX"/>
        </a:p>
      </dgm:t>
    </dgm:pt>
    <dgm:pt modelId="{02DCDF05-29C5-4EBE-9D55-FA48A4646078}">
      <dgm:prSet phldrT="[Texto]" custT="1"/>
      <dgm:spPr/>
      <dgm:t>
        <a:bodyPr/>
        <a:lstStyle/>
        <a:p>
          <a:r>
            <a:rPr lang="es-MX" sz="1200" b="1" dirty="0" smtClean="0"/>
            <a:t>DISTRIBUIR ENTRE COMPAÑEROS LA CARGA COGNITIVA DE LA GESTIÓN TEXTUAL</a:t>
          </a:r>
          <a:r>
            <a:rPr lang="es-MX" sz="1200" dirty="0" smtClean="0"/>
            <a:t>.</a:t>
          </a:r>
          <a:endParaRPr lang="es-MX" sz="1200" dirty="0"/>
        </a:p>
      </dgm:t>
    </dgm:pt>
    <dgm:pt modelId="{FD92A51E-D159-4A88-BCE8-9EE70D118417}" type="parTrans" cxnId="{251D4165-F354-4C0B-A9D3-1ECEDD422912}">
      <dgm:prSet/>
      <dgm:spPr/>
      <dgm:t>
        <a:bodyPr/>
        <a:lstStyle/>
        <a:p>
          <a:endParaRPr lang="es-MX"/>
        </a:p>
      </dgm:t>
    </dgm:pt>
    <dgm:pt modelId="{DA549E76-D904-4A73-B643-32F9BCA140E0}" type="sibTrans" cxnId="{251D4165-F354-4C0B-A9D3-1ECEDD422912}">
      <dgm:prSet/>
      <dgm:spPr/>
      <dgm:t>
        <a:bodyPr/>
        <a:lstStyle/>
        <a:p>
          <a:endParaRPr lang="es-MX"/>
        </a:p>
      </dgm:t>
    </dgm:pt>
    <dgm:pt modelId="{CD429020-E669-4540-9D34-EA123100CDC5}">
      <dgm:prSet phldrT="[Texto]"/>
      <dgm:spPr/>
      <dgm:t>
        <a:bodyPr/>
        <a:lstStyle/>
        <a:p>
          <a:r>
            <a:rPr lang="es-MX" b="1" dirty="0" smtClean="0"/>
            <a:t>BENEFICIOS DEL DIÁLOGO</a:t>
          </a:r>
        </a:p>
        <a:p>
          <a:r>
            <a:rPr lang="es-MX" b="1" dirty="0" smtClean="0"/>
            <a:t>CAMPS, 1998, PÁG. 77</a:t>
          </a:r>
          <a:endParaRPr lang="es-MX" b="1" dirty="0"/>
        </a:p>
      </dgm:t>
    </dgm:pt>
    <dgm:pt modelId="{9D5FD4CE-7568-473F-9168-1411DED8DEBB}" type="parTrans" cxnId="{F185F823-EB21-4ECC-B075-FBEB581710D3}">
      <dgm:prSet/>
      <dgm:spPr/>
      <dgm:t>
        <a:bodyPr/>
        <a:lstStyle/>
        <a:p>
          <a:endParaRPr lang="es-MX"/>
        </a:p>
      </dgm:t>
    </dgm:pt>
    <dgm:pt modelId="{67F060A5-418B-40B9-B340-5F8AE2E5878A}" type="sibTrans" cxnId="{F185F823-EB21-4ECC-B075-FBEB581710D3}">
      <dgm:prSet/>
      <dgm:spPr/>
      <dgm:t>
        <a:bodyPr/>
        <a:lstStyle/>
        <a:p>
          <a:endParaRPr lang="es-MX"/>
        </a:p>
      </dgm:t>
    </dgm:pt>
    <dgm:pt modelId="{ADD3B464-9469-4AB0-B650-2E3F5E14C709}" type="pres">
      <dgm:prSet presAssocID="{EEF2EE5C-7F99-49CE-917A-000056D466AC}" presName="Name0" presStyleCnt="0">
        <dgm:presLayoutVars>
          <dgm:chMax val="4"/>
          <dgm:resizeHandles val="exact"/>
        </dgm:presLayoutVars>
      </dgm:prSet>
      <dgm:spPr/>
      <dgm:t>
        <a:bodyPr/>
        <a:lstStyle/>
        <a:p>
          <a:endParaRPr lang="es-MX"/>
        </a:p>
      </dgm:t>
    </dgm:pt>
    <dgm:pt modelId="{6F104A10-DDAB-4AF3-BA1F-1E60FE0F4D57}" type="pres">
      <dgm:prSet presAssocID="{EEF2EE5C-7F99-49CE-917A-000056D466AC}" presName="ellipse" presStyleLbl="trBgShp" presStyleIdx="0" presStyleCnt="1" custScaleX="115969"/>
      <dgm:spPr/>
    </dgm:pt>
    <dgm:pt modelId="{F0B24034-D70C-4154-A342-2C15FF1F4F0C}" type="pres">
      <dgm:prSet presAssocID="{EEF2EE5C-7F99-49CE-917A-000056D466AC}" presName="arrow1" presStyleLbl="fgShp" presStyleIdx="0" presStyleCnt="1"/>
      <dgm:spPr/>
    </dgm:pt>
    <dgm:pt modelId="{31FC1A4B-D60A-4230-9B6C-82D9F987B519}" type="pres">
      <dgm:prSet presAssocID="{EEF2EE5C-7F99-49CE-917A-000056D466AC}" presName="rectangle" presStyleLbl="revTx" presStyleIdx="0" presStyleCnt="1">
        <dgm:presLayoutVars>
          <dgm:bulletEnabled val="1"/>
        </dgm:presLayoutVars>
      </dgm:prSet>
      <dgm:spPr/>
      <dgm:t>
        <a:bodyPr/>
        <a:lstStyle/>
        <a:p>
          <a:endParaRPr lang="es-MX"/>
        </a:p>
      </dgm:t>
    </dgm:pt>
    <dgm:pt modelId="{60DCB9A4-F796-4F7D-8BB3-BF65874B8C40}" type="pres">
      <dgm:prSet presAssocID="{0801BE22-1F31-4B0C-B71B-56C589C59CCD}" presName="item1" presStyleLbl="node1" presStyleIdx="0" presStyleCnt="3" custScaleX="122003" custLinFactNeighborX="-13560" custLinFactNeighborY="12372">
        <dgm:presLayoutVars>
          <dgm:bulletEnabled val="1"/>
        </dgm:presLayoutVars>
      </dgm:prSet>
      <dgm:spPr/>
      <dgm:t>
        <a:bodyPr/>
        <a:lstStyle/>
        <a:p>
          <a:endParaRPr lang="es-MX"/>
        </a:p>
      </dgm:t>
    </dgm:pt>
    <dgm:pt modelId="{E1BCE194-BD71-470A-825F-442CB7B0C0E3}" type="pres">
      <dgm:prSet presAssocID="{02DCDF05-29C5-4EBE-9D55-FA48A4646078}" presName="item2" presStyleLbl="node1" presStyleIdx="1" presStyleCnt="3" custScaleX="145538" custScaleY="111733" custLinFactNeighborX="0" custLinFactNeighborY="-5829">
        <dgm:presLayoutVars>
          <dgm:bulletEnabled val="1"/>
        </dgm:presLayoutVars>
      </dgm:prSet>
      <dgm:spPr/>
      <dgm:t>
        <a:bodyPr/>
        <a:lstStyle/>
        <a:p>
          <a:endParaRPr lang="es-MX"/>
        </a:p>
      </dgm:t>
    </dgm:pt>
    <dgm:pt modelId="{04DB91EF-887E-4FF6-A950-45C905D8DC4F}" type="pres">
      <dgm:prSet presAssocID="{CD429020-E669-4540-9D34-EA123100CDC5}" presName="item3" presStyleLbl="node1" presStyleIdx="2" presStyleCnt="3" custScaleX="160802" custScaleY="111658" custLinFactNeighborX="27632" custLinFactNeighborY="-5004">
        <dgm:presLayoutVars>
          <dgm:bulletEnabled val="1"/>
        </dgm:presLayoutVars>
      </dgm:prSet>
      <dgm:spPr/>
      <dgm:t>
        <a:bodyPr/>
        <a:lstStyle/>
        <a:p>
          <a:endParaRPr lang="es-MX"/>
        </a:p>
      </dgm:t>
    </dgm:pt>
    <dgm:pt modelId="{EAA1D545-9505-4C93-8136-4E1DD7368E17}" type="pres">
      <dgm:prSet presAssocID="{EEF2EE5C-7F99-49CE-917A-000056D466AC}" presName="funnel" presStyleLbl="trAlignAcc1" presStyleIdx="0" presStyleCnt="1" custScaleX="115458" custLinFactNeighborX="-586" custLinFactNeighborY="-893"/>
      <dgm:spPr/>
    </dgm:pt>
  </dgm:ptLst>
  <dgm:cxnLst>
    <dgm:cxn modelId="{ABD2C5F0-B936-41AD-9367-DC887F2196BC}" type="presOf" srcId="{02DCDF05-29C5-4EBE-9D55-FA48A4646078}" destId="{60DCB9A4-F796-4F7D-8BB3-BF65874B8C40}" srcOrd="0" destOrd="0" presId="urn:microsoft.com/office/officeart/2005/8/layout/funnel1"/>
    <dgm:cxn modelId="{F0074792-F8A4-4589-9762-30636666AAB1}" srcId="{EEF2EE5C-7F99-49CE-917A-000056D466AC}" destId="{4FD800E8-03B4-4D1A-A866-20CF08E184D9}" srcOrd="0" destOrd="0" parTransId="{7B3350C0-F335-4FFF-8348-A8225604DA9A}" sibTransId="{516004D2-A756-49FA-92DE-8CB960E0C6C5}"/>
    <dgm:cxn modelId="{F17686DE-70AB-4E39-A337-2763BF09D46D}" srcId="{EEF2EE5C-7F99-49CE-917A-000056D466AC}" destId="{0801BE22-1F31-4B0C-B71B-56C589C59CCD}" srcOrd="1" destOrd="0" parTransId="{2C87C54B-BEE6-4533-8982-285E58AB2483}" sibTransId="{C4C979EA-D6C3-4B79-A2AB-5508B3610709}"/>
    <dgm:cxn modelId="{039B6D44-8C83-4E76-ADAC-FC123590216A}" type="presOf" srcId="{EEF2EE5C-7F99-49CE-917A-000056D466AC}" destId="{ADD3B464-9469-4AB0-B650-2E3F5E14C709}" srcOrd="0" destOrd="0" presId="urn:microsoft.com/office/officeart/2005/8/layout/funnel1"/>
    <dgm:cxn modelId="{9C6F87A8-FD79-43E4-BA98-ED39875F5692}" type="presOf" srcId="{0801BE22-1F31-4B0C-B71B-56C589C59CCD}" destId="{E1BCE194-BD71-470A-825F-442CB7B0C0E3}" srcOrd="0" destOrd="0" presId="urn:microsoft.com/office/officeart/2005/8/layout/funnel1"/>
    <dgm:cxn modelId="{AF5B207C-1477-4BD7-BCC5-AFE89174D501}" type="presOf" srcId="{CD429020-E669-4540-9D34-EA123100CDC5}" destId="{31FC1A4B-D60A-4230-9B6C-82D9F987B519}" srcOrd="0" destOrd="0" presId="urn:microsoft.com/office/officeart/2005/8/layout/funnel1"/>
    <dgm:cxn modelId="{251D4165-F354-4C0B-A9D3-1ECEDD422912}" srcId="{EEF2EE5C-7F99-49CE-917A-000056D466AC}" destId="{02DCDF05-29C5-4EBE-9D55-FA48A4646078}" srcOrd="2" destOrd="0" parTransId="{FD92A51E-D159-4A88-BCE8-9EE70D118417}" sibTransId="{DA549E76-D904-4A73-B643-32F9BCA140E0}"/>
    <dgm:cxn modelId="{8325CAD2-02E8-4C55-B3E4-F723B12BD7A0}" type="presOf" srcId="{4FD800E8-03B4-4D1A-A866-20CF08E184D9}" destId="{04DB91EF-887E-4FF6-A950-45C905D8DC4F}" srcOrd="0" destOrd="0" presId="urn:microsoft.com/office/officeart/2005/8/layout/funnel1"/>
    <dgm:cxn modelId="{F185F823-EB21-4ECC-B075-FBEB581710D3}" srcId="{EEF2EE5C-7F99-49CE-917A-000056D466AC}" destId="{CD429020-E669-4540-9D34-EA123100CDC5}" srcOrd="3" destOrd="0" parTransId="{9D5FD4CE-7568-473F-9168-1411DED8DEBB}" sibTransId="{67F060A5-418B-40B9-B340-5F8AE2E5878A}"/>
    <dgm:cxn modelId="{6CEE5117-CDCA-499D-962D-A13D1770FF1E}" type="presParOf" srcId="{ADD3B464-9469-4AB0-B650-2E3F5E14C709}" destId="{6F104A10-DDAB-4AF3-BA1F-1E60FE0F4D57}" srcOrd="0" destOrd="0" presId="urn:microsoft.com/office/officeart/2005/8/layout/funnel1"/>
    <dgm:cxn modelId="{E0A7F148-241D-43BA-80C6-CD150209A8D9}" type="presParOf" srcId="{ADD3B464-9469-4AB0-B650-2E3F5E14C709}" destId="{F0B24034-D70C-4154-A342-2C15FF1F4F0C}" srcOrd="1" destOrd="0" presId="urn:microsoft.com/office/officeart/2005/8/layout/funnel1"/>
    <dgm:cxn modelId="{E16DB7B4-CA7D-4A8A-9E2C-2CE5212C3C66}" type="presParOf" srcId="{ADD3B464-9469-4AB0-B650-2E3F5E14C709}" destId="{31FC1A4B-D60A-4230-9B6C-82D9F987B519}" srcOrd="2" destOrd="0" presId="urn:microsoft.com/office/officeart/2005/8/layout/funnel1"/>
    <dgm:cxn modelId="{998EEE38-CD8D-4325-8D06-797FFC516DF8}" type="presParOf" srcId="{ADD3B464-9469-4AB0-B650-2E3F5E14C709}" destId="{60DCB9A4-F796-4F7D-8BB3-BF65874B8C40}" srcOrd="3" destOrd="0" presId="urn:microsoft.com/office/officeart/2005/8/layout/funnel1"/>
    <dgm:cxn modelId="{CA83AE4C-FA33-4B8C-A1E2-53E7B072D4AA}" type="presParOf" srcId="{ADD3B464-9469-4AB0-B650-2E3F5E14C709}" destId="{E1BCE194-BD71-470A-825F-442CB7B0C0E3}" srcOrd="4" destOrd="0" presId="urn:microsoft.com/office/officeart/2005/8/layout/funnel1"/>
    <dgm:cxn modelId="{C218CA17-27C7-447F-99FA-5CBB9B0D72C7}" type="presParOf" srcId="{ADD3B464-9469-4AB0-B650-2E3F5E14C709}" destId="{04DB91EF-887E-4FF6-A950-45C905D8DC4F}" srcOrd="5" destOrd="0" presId="urn:microsoft.com/office/officeart/2005/8/layout/funnel1"/>
    <dgm:cxn modelId="{9441CF02-6657-469F-9F1E-89E9745983BA}" type="presParOf" srcId="{ADD3B464-9469-4AB0-B650-2E3F5E14C709}" destId="{EAA1D545-9505-4C93-8136-4E1DD7368E17}" srcOrd="6" destOrd="0" presId="urn:microsoft.com/office/officeart/2005/8/layout/funnel1"/>
  </dgm:cxnLst>
  <dgm:bg/>
  <dgm:whole/>
</dgm:dataModel>
</file>

<file path=ppt/diagrams/data25.xml><?xml version="1.0" encoding="utf-8"?>
<dgm:dataModel xmlns:dgm="http://schemas.openxmlformats.org/drawingml/2006/diagram" xmlns:a="http://schemas.openxmlformats.org/drawingml/2006/main">
  <dgm:ptLst>
    <dgm:pt modelId="{0BF6243A-C41F-48C1-8BD3-FFA2A3307A1D}" type="doc">
      <dgm:prSet loTypeId="urn:microsoft.com/office/officeart/2005/8/layout/hProcess7#2" loCatId="list" qsTypeId="urn:microsoft.com/office/officeart/2005/8/quickstyle/simple1" qsCatId="simple" csTypeId="urn:microsoft.com/office/officeart/2005/8/colors/colorful4" csCatId="colorful" phldr="1"/>
      <dgm:spPr/>
      <dgm:t>
        <a:bodyPr/>
        <a:lstStyle/>
        <a:p>
          <a:endParaRPr lang="es-ES"/>
        </a:p>
      </dgm:t>
    </dgm:pt>
    <dgm:pt modelId="{A8E655DE-3256-4A1C-B860-92D517999A44}">
      <dgm:prSet phldrT="[Texto]"/>
      <dgm:spPr/>
      <dgm:t>
        <a:bodyPr/>
        <a:lstStyle/>
        <a:p>
          <a:r>
            <a:rPr lang="es-ES" dirty="0" smtClean="0"/>
            <a:t>La investigación etnográfica</a:t>
          </a:r>
          <a:endParaRPr lang="es-ES" dirty="0"/>
        </a:p>
      </dgm:t>
    </dgm:pt>
    <dgm:pt modelId="{72B0CA6E-479E-4020-9133-5825B5640B65}" type="parTrans" cxnId="{8E008A9A-BAEB-460F-84BC-DA4E22B43FDD}">
      <dgm:prSet/>
      <dgm:spPr/>
      <dgm:t>
        <a:bodyPr/>
        <a:lstStyle/>
        <a:p>
          <a:endParaRPr lang="es-ES"/>
        </a:p>
      </dgm:t>
    </dgm:pt>
    <dgm:pt modelId="{32E1A4F1-68A4-4F14-98CE-49B5C5732716}" type="sibTrans" cxnId="{8E008A9A-BAEB-460F-84BC-DA4E22B43FDD}">
      <dgm:prSet/>
      <dgm:spPr/>
      <dgm:t>
        <a:bodyPr/>
        <a:lstStyle/>
        <a:p>
          <a:endParaRPr lang="es-ES"/>
        </a:p>
      </dgm:t>
    </dgm:pt>
    <dgm:pt modelId="{2044BB7B-0896-43D1-8E43-91991BE6295E}">
      <dgm:prSet phldrT="[Texto]" phldr="1"/>
      <dgm:spPr/>
      <dgm:t>
        <a:bodyPr/>
        <a:lstStyle/>
        <a:p>
          <a:endParaRPr lang="es-ES" dirty="0"/>
        </a:p>
      </dgm:t>
    </dgm:pt>
    <dgm:pt modelId="{5461023A-191B-42A5-AB9F-5790E2E21472}" type="parTrans" cxnId="{3180C50D-95DA-44FA-82DF-7431C712E882}">
      <dgm:prSet/>
      <dgm:spPr/>
      <dgm:t>
        <a:bodyPr/>
        <a:lstStyle/>
        <a:p>
          <a:endParaRPr lang="es-ES"/>
        </a:p>
      </dgm:t>
    </dgm:pt>
    <dgm:pt modelId="{4DB91C79-F07D-4EDF-B3EA-252A854796CE}" type="sibTrans" cxnId="{3180C50D-95DA-44FA-82DF-7431C712E882}">
      <dgm:prSet/>
      <dgm:spPr/>
      <dgm:t>
        <a:bodyPr/>
        <a:lstStyle/>
        <a:p>
          <a:endParaRPr lang="es-ES"/>
        </a:p>
      </dgm:t>
    </dgm:pt>
    <dgm:pt modelId="{D9E3C6C2-ACB5-4CB7-A124-772974AFFB9E}">
      <dgm:prSet phldrT="[Texto]"/>
      <dgm:spPr/>
      <dgm:t>
        <a:bodyPr/>
        <a:lstStyle/>
        <a:p>
          <a:r>
            <a:rPr lang="es-ES" dirty="0" smtClean="0"/>
            <a:t>La revisión entre iguales “escenifica” el acto de recepción: </a:t>
          </a:r>
          <a:endParaRPr lang="es-ES" dirty="0"/>
        </a:p>
      </dgm:t>
    </dgm:pt>
    <dgm:pt modelId="{96B89025-91B5-4C0E-B3B7-43B39DA020A6}" type="parTrans" cxnId="{AE26EDA6-0076-454E-8067-E6EA5D7C7B7B}">
      <dgm:prSet/>
      <dgm:spPr/>
      <dgm:t>
        <a:bodyPr/>
        <a:lstStyle/>
        <a:p>
          <a:endParaRPr lang="es-ES"/>
        </a:p>
      </dgm:t>
    </dgm:pt>
    <dgm:pt modelId="{A745FBDF-7DED-4E63-A6BD-D6EF23FD0959}" type="sibTrans" cxnId="{AE26EDA6-0076-454E-8067-E6EA5D7C7B7B}">
      <dgm:prSet/>
      <dgm:spPr/>
      <dgm:t>
        <a:bodyPr/>
        <a:lstStyle/>
        <a:p>
          <a:endParaRPr lang="es-ES"/>
        </a:p>
      </dgm:t>
    </dgm:pt>
    <dgm:pt modelId="{64861A9D-03D3-4954-B749-6103073FD968}">
      <dgm:prSet phldrT="[Texto]" phldr="1"/>
      <dgm:spPr/>
      <dgm:t>
        <a:bodyPr/>
        <a:lstStyle/>
        <a:p>
          <a:endParaRPr lang="es-ES"/>
        </a:p>
      </dgm:t>
    </dgm:pt>
    <dgm:pt modelId="{2B3F71ED-4FB0-46E2-9A0E-E4DCCB9FCD3D}" type="parTrans" cxnId="{99589C71-5B4C-4AD8-BA83-474E312CD248}">
      <dgm:prSet/>
      <dgm:spPr/>
      <dgm:t>
        <a:bodyPr/>
        <a:lstStyle/>
        <a:p>
          <a:endParaRPr lang="es-ES"/>
        </a:p>
      </dgm:t>
    </dgm:pt>
    <dgm:pt modelId="{868F57B8-6699-4F51-8908-B4D0FD78A9C4}" type="sibTrans" cxnId="{99589C71-5B4C-4AD8-BA83-474E312CD248}">
      <dgm:prSet/>
      <dgm:spPr/>
      <dgm:t>
        <a:bodyPr/>
        <a:lstStyle/>
        <a:p>
          <a:endParaRPr lang="es-ES"/>
        </a:p>
      </dgm:t>
    </dgm:pt>
    <dgm:pt modelId="{401549CB-E443-4A7E-98FC-2C7FBC2BDF8D}">
      <dgm:prSet phldrT="[Texto]"/>
      <dgm:spPr/>
      <dgm:t>
        <a:bodyPr/>
        <a:lstStyle/>
        <a:p>
          <a:r>
            <a:rPr lang="es-ES_tradnl" dirty="0" smtClean="0"/>
            <a:t>La revisión entre iguales mejora el escrito </a:t>
          </a:r>
          <a:endParaRPr lang="es-ES" dirty="0"/>
        </a:p>
      </dgm:t>
    </dgm:pt>
    <dgm:pt modelId="{1A10A53E-187B-4299-B97F-63733A513AA6}" type="parTrans" cxnId="{6F6E0471-DF25-4B37-ACBF-C442D9DE4651}">
      <dgm:prSet/>
      <dgm:spPr/>
      <dgm:t>
        <a:bodyPr/>
        <a:lstStyle/>
        <a:p>
          <a:endParaRPr lang="es-ES"/>
        </a:p>
      </dgm:t>
    </dgm:pt>
    <dgm:pt modelId="{16FBD297-1BD3-41E1-8B7B-018F10733778}" type="sibTrans" cxnId="{6F6E0471-DF25-4B37-ACBF-C442D9DE4651}">
      <dgm:prSet/>
      <dgm:spPr/>
      <dgm:t>
        <a:bodyPr/>
        <a:lstStyle/>
        <a:p>
          <a:endParaRPr lang="es-ES"/>
        </a:p>
      </dgm:t>
    </dgm:pt>
    <dgm:pt modelId="{89A8C5F2-B910-478E-9B6A-011F9BCEA88F}">
      <dgm:prSet phldrT="[Texto]" phldr="1"/>
      <dgm:spPr/>
      <dgm:t>
        <a:bodyPr/>
        <a:lstStyle/>
        <a:p>
          <a:endParaRPr lang="es-ES" dirty="0"/>
        </a:p>
      </dgm:t>
    </dgm:pt>
    <dgm:pt modelId="{6667F52F-3367-4A74-91C9-EF378219C1BA}" type="sibTrans" cxnId="{C998A864-220A-4927-BD90-58BCC7A8C384}">
      <dgm:prSet/>
      <dgm:spPr/>
      <dgm:t>
        <a:bodyPr/>
        <a:lstStyle/>
        <a:p>
          <a:endParaRPr lang="es-ES"/>
        </a:p>
      </dgm:t>
    </dgm:pt>
    <dgm:pt modelId="{71AC0264-3EF9-4BE4-8D28-65DAFE71EC02}" type="parTrans" cxnId="{C998A864-220A-4927-BD90-58BCC7A8C384}">
      <dgm:prSet/>
      <dgm:spPr/>
      <dgm:t>
        <a:bodyPr/>
        <a:lstStyle/>
        <a:p>
          <a:endParaRPr lang="es-ES"/>
        </a:p>
      </dgm:t>
    </dgm:pt>
    <dgm:pt modelId="{CB2FC2DB-6D50-4FC3-A2D3-FC5A1755C6D4}">
      <dgm:prSet/>
      <dgm:spPr/>
      <dgm:t>
        <a:bodyPr/>
        <a:lstStyle/>
        <a:p>
          <a:endParaRPr lang="es-ES"/>
        </a:p>
      </dgm:t>
    </dgm:pt>
    <dgm:pt modelId="{9944D698-F3F0-4C72-9EBD-15938B9A231F}" type="sibTrans" cxnId="{A6E23342-7ADE-41A2-AD01-5753F41C82E7}">
      <dgm:prSet/>
      <dgm:spPr/>
      <dgm:t>
        <a:bodyPr/>
        <a:lstStyle/>
        <a:p>
          <a:endParaRPr lang="es-ES"/>
        </a:p>
      </dgm:t>
    </dgm:pt>
    <dgm:pt modelId="{EEB20CBD-E77A-4C17-B644-381BBD00F7ED}" type="parTrans" cxnId="{A6E23342-7ADE-41A2-AD01-5753F41C82E7}">
      <dgm:prSet/>
      <dgm:spPr/>
      <dgm:t>
        <a:bodyPr/>
        <a:lstStyle/>
        <a:p>
          <a:endParaRPr lang="es-ES"/>
        </a:p>
      </dgm:t>
    </dgm:pt>
    <dgm:pt modelId="{25D4AB20-C562-459C-9CBC-84B826A89C1F}" type="pres">
      <dgm:prSet presAssocID="{0BF6243A-C41F-48C1-8BD3-FFA2A3307A1D}" presName="Name0" presStyleCnt="0">
        <dgm:presLayoutVars>
          <dgm:dir/>
          <dgm:animLvl val="lvl"/>
          <dgm:resizeHandles val="exact"/>
        </dgm:presLayoutVars>
      </dgm:prSet>
      <dgm:spPr/>
      <dgm:t>
        <a:bodyPr/>
        <a:lstStyle/>
        <a:p>
          <a:endParaRPr lang="es-MX"/>
        </a:p>
      </dgm:t>
    </dgm:pt>
    <dgm:pt modelId="{88141879-8EA9-462B-99EE-A139E1D60B89}" type="pres">
      <dgm:prSet presAssocID="{89A8C5F2-B910-478E-9B6A-011F9BCEA88F}" presName="compositeNode" presStyleCnt="0">
        <dgm:presLayoutVars>
          <dgm:bulletEnabled val="1"/>
        </dgm:presLayoutVars>
      </dgm:prSet>
      <dgm:spPr/>
    </dgm:pt>
    <dgm:pt modelId="{8F505752-3A8D-4136-AC0C-ABF743FD7F7E}" type="pres">
      <dgm:prSet presAssocID="{89A8C5F2-B910-478E-9B6A-011F9BCEA88F}" presName="bgRect" presStyleLbl="node1" presStyleIdx="0" presStyleCnt="4"/>
      <dgm:spPr/>
      <dgm:t>
        <a:bodyPr/>
        <a:lstStyle/>
        <a:p>
          <a:endParaRPr lang="es-ES"/>
        </a:p>
      </dgm:t>
    </dgm:pt>
    <dgm:pt modelId="{DF37AEEF-7410-4EE5-A981-5E92F4572254}" type="pres">
      <dgm:prSet presAssocID="{89A8C5F2-B910-478E-9B6A-011F9BCEA88F}" presName="parentNode" presStyleLbl="node1" presStyleIdx="0" presStyleCnt="4">
        <dgm:presLayoutVars>
          <dgm:chMax val="0"/>
          <dgm:bulletEnabled val="1"/>
        </dgm:presLayoutVars>
      </dgm:prSet>
      <dgm:spPr/>
      <dgm:t>
        <a:bodyPr/>
        <a:lstStyle/>
        <a:p>
          <a:endParaRPr lang="es-ES"/>
        </a:p>
      </dgm:t>
    </dgm:pt>
    <dgm:pt modelId="{A22E030A-363C-41C3-A6FA-4B7F3CB02E66}" type="pres">
      <dgm:prSet presAssocID="{89A8C5F2-B910-478E-9B6A-011F9BCEA88F}" presName="childNode" presStyleLbl="node1" presStyleIdx="0" presStyleCnt="4">
        <dgm:presLayoutVars>
          <dgm:bulletEnabled val="1"/>
        </dgm:presLayoutVars>
      </dgm:prSet>
      <dgm:spPr/>
      <dgm:t>
        <a:bodyPr/>
        <a:lstStyle/>
        <a:p>
          <a:endParaRPr lang="es-ES"/>
        </a:p>
      </dgm:t>
    </dgm:pt>
    <dgm:pt modelId="{B4EB2F0B-AD55-4C37-8C91-04484E331921}" type="pres">
      <dgm:prSet presAssocID="{6667F52F-3367-4A74-91C9-EF378219C1BA}" presName="hSp" presStyleCnt="0"/>
      <dgm:spPr/>
    </dgm:pt>
    <dgm:pt modelId="{D6BC73F3-04BD-4083-95D9-980ACDFA6949}" type="pres">
      <dgm:prSet presAssocID="{6667F52F-3367-4A74-91C9-EF378219C1BA}" presName="vProcSp" presStyleCnt="0"/>
      <dgm:spPr/>
    </dgm:pt>
    <dgm:pt modelId="{6F4B74F5-D665-4D18-81CF-BF82911B6FD4}" type="pres">
      <dgm:prSet presAssocID="{6667F52F-3367-4A74-91C9-EF378219C1BA}" presName="vSp1" presStyleCnt="0"/>
      <dgm:spPr/>
    </dgm:pt>
    <dgm:pt modelId="{4F489541-4472-41F7-8EED-872F54B5AB78}" type="pres">
      <dgm:prSet presAssocID="{6667F52F-3367-4A74-91C9-EF378219C1BA}" presName="simulatedConn" presStyleLbl="solidFgAcc1" presStyleIdx="0" presStyleCnt="3"/>
      <dgm:spPr/>
    </dgm:pt>
    <dgm:pt modelId="{C7AEF1CC-BE43-4EB3-A824-F4490B135AA3}" type="pres">
      <dgm:prSet presAssocID="{6667F52F-3367-4A74-91C9-EF378219C1BA}" presName="vSp2" presStyleCnt="0"/>
      <dgm:spPr/>
    </dgm:pt>
    <dgm:pt modelId="{FAFBE32D-C475-480F-904A-6D74A7BE15D3}" type="pres">
      <dgm:prSet presAssocID="{6667F52F-3367-4A74-91C9-EF378219C1BA}" presName="sibTrans" presStyleCnt="0"/>
      <dgm:spPr/>
    </dgm:pt>
    <dgm:pt modelId="{6CD70E8E-7DC8-4DD7-9ED0-CF8A5053471F}" type="pres">
      <dgm:prSet presAssocID="{2044BB7B-0896-43D1-8E43-91991BE6295E}" presName="compositeNode" presStyleCnt="0">
        <dgm:presLayoutVars>
          <dgm:bulletEnabled val="1"/>
        </dgm:presLayoutVars>
      </dgm:prSet>
      <dgm:spPr/>
    </dgm:pt>
    <dgm:pt modelId="{04AE566E-3D52-4F15-B47F-692B450E1BFC}" type="pres">
      <dgm:prSet presAssocID="{2044BB7B-0896-43D1-8E43-91991BE6295E}" presName="bgRect" presStyleLbl="node1" presStyleIdx="1" presStyleCnt="4"/>
      <dgm:spPr/>
      <dgm:t>
        <a:bodyPr/>
        <a:lstStyle/>
        <a:p>
          <a:endParaRPr lang="es-ES"/>
        </a:p>
      </dgm:t>
    </dgm:pt>
    <dgm:pt modelId="{4FEAC837-968D-4260-A117-9C0F6B2A5328}" type="pres">
      <dgm:prSet presAssocID="{2044BB7B-0896-43D1-8E43-91991BE6295E}" presName="parentNode" presStyleLbl="node1" presStyleIdx="1" presStyleCnt="4">
        <dgm:presLayoutVars>
          <dgm:chMax val="0"/>
          <dgm:bulletEnabled val="1"/>
        </dgm:presLayoutVars>
      </dgm:prSet>
      <dgm:spPr/>
      <dgm:t>
        <a:bodyPr/>
        <a:lstStyle/>
        <a:p>
          <a:endParaRPr lang="es-ES"/>
        </a:p>
      </dgm:t>
    </dgm:pt>
    <dgm:pt modelId="{61299B29-8E3F-4CED-A7B5-E5BB31798D20}" type="pres">
      <dgm:prSet presAssocID="{2044BB7B-0896-43D1-8E43-91991BE6295E}" presName="childNode" presStyleLbl="node1" presStyleIdx="1" presStyleCnt="4">
        <dgm:presLayoutVars>
          <dgm:bulletEnabled val="1"/>
        </dgm:presLayoutVars>
      </dgm:prSet>
      <dgm:spPr/>
      <dgm:t>
        <a:bodyPr/>
        <a:lstStyle/>
        <a:p>
          <a:endParaRPr lang="es-ES"/>
        </a:p>
      </dgm:t>
    </dgm:pt>
    <dgm:pt modelId="{760D8863-83F0-43AE-B5A7-8F9DA389A18B}" type="pres">
      <dgm:prSet presAssocID="{4DB91C79-F07D-4EDF-B3EA-252A854796CE}" presName="hSp" presStyleCnt="0"/>
      <dgm:spPr/>
    </dgm:pt>
    <dgm:pt modelId="{FDA19EC4-A0B4-4439-8A02-3490731FB4C3}" type="pres">
      <dgm:prSet presAssocID="{4DB91C79-F07D-4EDF-B3EA-252A854796CE}" presName="vProcSp" presStyleCnt="0"/>
      <dgm:spPr/>
    </dgm:pt>
    <dgm:pt modelId="{FBDF9B6B-21D3-4962-996F-AA7E06798E32}" type="pres">
      <dgm:prSet presAssocID="{4DB91C79-F07D-4EDF-B3EA-252A854796CE}" presName="vSp1" presStyleCnt="0"/>
      <dgm:spPr/>
    </dgm:pt>
    <dgm:pt modelId="{11174376-233B-40A7-ABF7-3F1B2F101280}" type="pres">
      <dgm:prSet presAssocID="{4DB91C79-F07D-4EDF-B3EA-252A854796CE}" presName="simulatedConn" presStyleLbl="solidFgAcc1" presStyleIdx="1" presStyleCnt="3"/>
      <dgm:spPr/>
    </dgm:pt>
    <dgm:pt modelId="{701C8B1B-48CC-4572-8CF7-362587D7E9CD}" type="pres">
      <dgm:prSet presAssocID="{4DB91C79-F07D-4EDF-B3EA-252A854796CE}" presName="vSp2" presStyleCnt="0"/>
      <dgm:spPr/>
    </dgm:pt>
    <dgm:pt modelId="{5BB35285-D4C8-49C0-991F-C27E8B5D6145}" type="pres">
      <dgm:prSet presAssocID="{4DB91C79-F07D-4EDF-B3EA-252A854796CE}" presName="sibTrans" presStyleCnt="0"/>
      <dgm:spPr/>
    </dgm:pt>
    <dgm:pt modelId="{841A72CB-AD0A-4227-9677-9C89FBF0D932}" type="pres">
      <dgm:prSet presAssocID="{64861A9D-03D3-4954-B749-6103073FD968}" presName="compositeNode" presStyleCnt="0">
        <dgm:presLayoutVars>
          <dgm:bulletEnabled val="1"/>
        </dgm:presLayoutVars>
      </dgm:prSet>
      <dgm:spPr/>
    </dgm:pt>
    <dgm:pt modelId="{807943CF-708D-4D37-B2FE-5B0E6B1FFFC7}" type="pres">
      <dgm:prSet presAssocID="{64861A9D-03D3-4954-B749-6103073FD968}" presName="bgRect" presStyleLbl="node1" presStyleIdx="2" presStyleCnt="4"/>
      <dgm:spPr/>
      <dgm:t>
        <a:bodyPr/>
        <a:lstStyle/>
        <a:p>
          <a:endParaRPr lang="es-MX"/>
        </a:p>
      </dgm:t>
    </dgm:pt>
    <dgm:pt modelId="{F52971DF-7D00-41E4-A7BF-F136D9B1AC7F}" type="pres">
      <dgm:prSet presAssocID="{64861A9D-03D3-4954-B749-6103073FD968}" presName="parentNode" presStyleLbl="node1" presStyleIdx="2" presStyleCnt="4">
        <dgm:presLayoutVars>
          <dgm:chMax val="0"/>
          <dgm:bulletEnabled val="1"/>
        </dgm:presLayoutVars>
      </dgm:prSet>
      <dgm:spPr/>
      <dgm:t>
        <a:bodyPr/>
        <a:lstStyle/>
        <a:p>
          <a:endParaRPr lang="es-MX"/>
        </a:p>
      </dgm:t>
    </dgm:pt>
    <dgm:pt modelId="{3C67D5B6-220C-4D96-95D0-E2FD5DC89912}" type="pres">
      <dgm:prSet presAssocID="{64861A9D-03D3-4954-B749-6103073FD968}" presName="childNode" presStyleLbl="node1" presStyleIdx="2" presStyleCnt="4">
        <dgm:presLayoutVars>
          <dgm:bulletEnabled val="1"/>
        </dgm:presLayoutVars>
      </dgm:prSet>
      <dgm:spPr/>
      <dgm:t>
        <a:bodyPr/>
        <a:lstStyle/>
        <a:p>
          <a:endParaRPr lang="es-MX"/>
        </a:p>
      </dgm:t>
    </dgm:pt>
    <dgm:pt modelId="{1BDD51FB-3089-4B9A-AEEE-509782CFF39C}" type="pres">
      <dgm:prSet presAssocID="{868F57B8-6699-4F51-8908-B4D0FD78A9C4}" presName="hSp" presStyleCnt="0"/>
      <dgm:spPr/>
    </dgm:pt>
    <dgm:pt modelId="{E59B6D82-6AA5-4D03-8D35-C8599CCB985B}" type="pres">
      <dgm:prSet presAssocID="{868F57B8-6699-4F51-8908-B4D0FD78A9C4}" presName="vProcSp" presStyleCnt="0"/>
      <dgm:spPr/>
    </dgm:pt>
    <dgm:pt modelId="{CCD44AF9-B717-4FF7-8E4C-B7DD14F208D5}" type="pres">
      <dgm:prSet presAssocID="{868F57B8-6699-4F51-8908-B4D0FD78A9C4}" presName="vSp1" presStyleCnt="0"/>
      <dgm:spPr/>
    </dgm:pt>
    <dgm:pt modelId="{9A6166BF-12B7-43A9-BC66-FFA5EF3012F0}" type="pres">
      <dgm:prSet presAssocID="{868F57B8-6699-4F51-8908-B4D0FD78A9C4}" presName="simulatedConn" presStyleLbl="solidFgAcc1" presStyleIdx="2" presStyleCnt="3"/>
      <dgm:spPr/>
    </dgm:pt>
    <dgm:pt modelId="{595F043D-139B-42BC-BB89-F6F6DE757C6A}" type="pres">
      <dgm:prSet presAssocID="{868F57B8-6699-4F51-8908-B4D0FD78A9C4}" presName="vSp2" presStyleCnt="0"/>
      <dgm:spPr/>
    </dgm:pt>
    <dgm:pt modelId="{FB7796DD-F7EE-4E0F-85AF-7A462109CD72}" type="pres">
      <dgm:prSet presAssocID="{868F57B8-6699-4F51-8908-B4D0FD78A9C4}" presName="sibTrans" presStyleCnt="0"/>
      <dgm:spPr/>
    </dgm:pt>
    <dgm:pt modelId="{558B1B5A-C423-44E1-BE60-556D58E8051D}" type="pres">
      <dgm:prSet presAssocID="{CB2FC2DB-6D50-4FC3-A2D3-FC5A1755C6D4}" presName="compositeNode" presStyleCnt="0">
        <dgm:presLayoutVars>
          <dgm:bulletEnabled val="1"/>
        </dgm:presLayoutVars>
      </dgm:prSet>
      <dgm:spPr/>
    </dgm:pt>
    <dgm:pt modelId="{6C5454A6-7433-4047-B90E-28BFF05F06F2}" type="pres">
      <dgm:prSet presAssocID="{CB2FC2DB-6D50-4FC3-A2D3-FC5A1755C6D4}" presName="bgRect" presStyleLbl="node1" presStyleIdx="3" presStyleCnt="4"/>
      <dgm:spPr/>
      <dgm:t>
        <a:bodyPr/>
        <a:lstStyle/>
        <a:p>
          <a:endParaRPr lang="es-ES"/>
        </a:p>
      </dgm:t>
    </dgm:pt>
    <dgm:pt modelId="{07ABBD36-D0C2-40C5-B5A5-D0444BC04287}" type="pres">
      <dgm:prSet presAssocID="{CB2FC2DB-6D50-4FC3-A2D3-FC5A1755C6D4}" presName="parentNode" presStyleLbl="node1" presStyleIdx="3" presStyleCnt="4">
        <dgm:presLayoutVars>
          <dgm:chMax val="0"/>
          <dgm:bulletEnabled val="1"/>
        </dgm:presLayoutVars>
      </dgm:prSet>
      <dgm:spPr/>
      <dgm:t>
        <a:bodyPr/>
        <a:lstStyle/>
        <a:p>
          <a:endParaRPr lang="es-MX"/>
        </a:p>
      </dgm:t>
    </dgm:pt>
  </dgm:ptLst>
  <dgm:cxnLst>
    <dgm:cxn modelId="{AE26EDA6-0076-454E-8067-E6EA5D7C7B7B}" srcId="{2044BB7B-0896-43D1-8E43-91991BE6295E}" destId="{D9E3C6C2-ACB5-4CB7-A124-772974AFFB9E}" srcOrd="0" destOrd="0" parTransId="{96B89025-91B5-4C0E-B3B7-43B39DA020A6}" sibTransId="{A745FBDF-7DED-4E63-A6BD-D6EF23FD0959}"/>
    <dgm:cxn modelId="{0604328C-EC6B-4910-A96A-6AE5AD1D0B71}" type="presOf" srcId="{A8E655DE-3256-4A1C-B860-92D517999A44}" destId="{A22E030A-363C-41C3-A6FA-4B7F3CB02E66}" srcOrd="0" destOrd="0" presId="urn:microsoft.com/office/officeart/2005/8/layout/hProcess7#2"/>
    <dgm:cxn modelId="{A6E23342-7ADE-41A2-AD01-5753F41C82E7}" srcId="{0BF6243A-C41F-48C1-8BD3-FFA2A3307A1D}" destId="{CB2FC2DB-6D50-4FC3-A2D3-FC5A1755C6D4}" srcOrd="3" destOrd="0" parTransId="{EEB20CBD-E77A-4C17-B644-381BBD00F7ED}" sibTransId="{9944D698-F3F0-4C72-9EBD-15938B9A231F}"/>
    <dgm:cxn modelId="{68C1BB95-5A86-4270-AB59-39C722A08236}" type="presOf" srcId="{401549CB-E443-4A7E-98FC-2C7FBC2BDF8D}" destId="{3C67D5B6-220C-4D96-95D0-E2FD5DC89912}" srcOrd="0" destOrd="0" presId="urn:microsoft.com/office/officeart/2005/8/layout/hProcess7#2"/>
    <dgm:cxn modelId="{5CE27C12-9FEE-4DD5-A413-5CC368423069}" type="presOf" srcId="{CB2FC2DB-6D50-4FC3-A2D3-FC5A1755C6D4}" destId="{6C5454A6-7433-4047-B90E-28BFF05F06F2}" srcOrd="0" destOrd="0" presId="urn:microsoft.com/office/officeart/2005/8/layout/hProcess7#2"/>
    <dgm:cxn modelId="{38A17DEC-24C0-496F-BD6D-336D3DF64CFE}" type="presOf" srcId="{2044BB7B-0896-43D1-8E43-91991BE6295E}" destId="{04AE566E-3D52-4F15-B47F-692B450E1BFC}" srcOrd="0" destOrd="0" presId="urn:microsoft.com/office/officeart/2005/8/layout/hProcess7#2"/>
    <dgm:cxn modelId="{1C705BC7-6709-4E38-8478-2A953AD1EC80}" type="presOf" srcId="{D9E3C6C2-ACB5-4CB7-A124-772974AFFB9E}" destId="{61299B29-8E3F-4CED-A7B5-E5BB31798D20}" srcOrd="0" destOrd="0" presId="urn:microsoft.com/office/officeart/2005/8/layout/hProcess7#2"/>
    <dgm:cxn modelId="{99589C71-5B4C-4AD8-BA83-474E312CD248}" srcId="{0BF6243A-C41F-48C1-8BD3-FFA2A3307A1D}" destId="{64861A9D-03D3-4954-B749-6103073FD968}" srcOrd="2" destOrd="0" parTransId="{2B3F71ED-4FB0-46E2-9A0E-E4DCCB9FCD3D}" sibTransId="{868F57B8-6699-4F51-8908-B4D0FD78A9C4}"/>
    <dgm:cxn modelId="{80C6758C-CC7B-453D-97C5-9E29B89FEA04}" type="presOf" srcId="{89A8C5F2-B910-478E-9B6A-011F9BCEA88F}" destId="{8F505752-3A8D-4136-AC0C-ABF743FD7F7E}" srcOrd="0" destOrd="0" presId="urn:microsoft.com/office/officeart/2005/8/layout/hProcess7#2"/>
    <dgm:cxn modelId="{010DDC7A-0DF9-42D8-8ACA-7ECA4A44629C}" type="presOf" srcId="{0BF6243A-C41F-48C1-8BD3-FFA2A3307A1D}" destId="{25D4AB20-C562-459C-9CBC-84B826A89C1F}" srcOrd="0" destOrd="0" presId="urn:microsoft.com/office/officeart/2005/8/layout/hProcess7#2"/>
    <dgm:cxn modelId="{C998A864-220A-4927-BD90-58BCC7A8C384}" srcId="{0BF6243A-C41F-48C1-8BD3-FFA2A3307A1D}" destId="{89A8C5F2-B910-478E-9B6A-011F9BCEA88F}" srcOrd="0" destOrd="0" parTransId="{71AC0264-3EF9-4BE4-8D28-65DAFE71EC02}" sibTransId="{6667F52F-3367-4A74-91C9-EF378219C1BA}"/>
    <dgm:cxn modelId="{BB2AD64A-FEBF-4DCA-91ED-9840B17402F5}" type="presOf" srcId="{64861A9D-03D3-4954-B749-6103073FD968}" destId="{807943CF-708D-4D37-B2FE-5B0E6B1FFFC7}" srcOrd="0" destOrd="0" presId="urn:microsoft.com/office/officeart/2005/8/layout/hProcess7#2"/>
    <dgm:cxn modelId="{4C071185-C56E-4394-83D6-A2F580A9A686}" type="presOf" srcId="{89A8C5F2-B910-478E-9B6A-011F9BCEA88F}" destId="{DF37AEEF-7410-4EE5-A981-5E92F4572254}" srcOrd="1" destOrd="0" presId="urn:microsoft.com/office/officeart/2005/8/layout/hProcess7#2"/>
    <dgm:cxn modelId="{8E008A9A-BAEB-460F-84BC-DA4E22B43FDD}" srcId="{89A8C5F2-B910-478E-9B6A-011F9BCEA88F}" destId="{A8E655DE-3256-4A1C-B860-92D517999A44}" srcOrd="0" destOrd="0" parTransId="{72B0CA6E-479E-4020-9133-5825B5640B65}" sibTransId="{32E1A4F1-68A4-4F14-98CE-49B5C5732716}"/>
    <dgm:cxn modelId="{7AFBF521-F971-48F6-8095-C9BEA415D2C8}" type="presOf" srcId="{2044BB7B-0896-43D1-8E43-91991BE6295E}" destId="{4FEAC837-968D-4260-A117-9C0F6B2A5328}" srcOrd="1" destOrd="0" presId="urn:microsoft.com/office/officeart/2005/8/layout/hProcess7#2"/>
    <dgm:cxn modelId="{FC67DBA5-808B-406F-8428-D63796DF3B30}" type="presOf" srcId="{64861A9D-03D3-4954-B749-6103073FD968}" destId="{F52971DF-7D00-41E4-A7BF-F136D9B1AC7F}" srcOrd="1" destOrd="0" presId="urn:microsoft.com/office/officeart/2005/8/layout/hProcess7#2"/>
    <dgm:cxn modelId="{3180C50D-95DA-44FA-82DF-7431C712E882}" srcId="{0BF6243A-C41F-48C1-8BD3-FFA2A3307A1D}" destId="{2044BB7B-0896-43D1-8E43-91991BE6295E}" srcOrd="1" destOrd="0" parTransId="{5461023A-191B-42A5-AB9F-5790E2E21472}" sibTransId="{4DB91C79-F07D-4EDF-B3EA-252A854796CE}"/>
    <dgm:cxn modelId="{6F6E0471-DF25-4B37-ACBF-C442D9DE4651}" srcId="{64861A9D-03D3-4954-B749-6103073FD968}" destId="{401549CB-E443-4A7E-98FC-2C7FBC2BDF8D}" srcOrd="0" destOrd="0" parTransId="{1A10A53E-187B-4299-B97F-63733A513AA6}" sibTransId="{16FBD297-1BD3-41E1-8B7B-018F10733778}"/>
    <dgm:cxn modelId="{6C30C739-92A6-43F7-82B5-4BA5332A8584}" type="presOf" srcId="{CB2FC2DB-6D50-4FC3-A2D3-FC5A1755C6D4}" destId="{07ABBD36-D0C2-40C5-B5A5-D0444BC04287}" srcOrd="1" destOrd="0" presId="urn:microsoft.com/office/officeart/2005/8/layout/hProcess7#2"/>
    <dgm:cxn modelId="{389FB60E-EE91-48E4-92F0-EBBE591CE822}" type="presParOf" srcId="{25D4AB20-C562-459C-9CBC-84B826A89C1F}" destId="{88141879-8EA9-462B-99EE-A139E1D60B89}" srcOrd="0" destOrd="0" presId="urn:microsoft.com/office/officeart/2005/8/layout/hProcess7#2"/>
    <dgm:cxn modelId="{589C890B-03DF-4C31-8ED1-201696A1F10B}" type="presParOf" srcId="{88141879-8EA9-462B-99EE-A139E1D60B89}" destId="{8F505752-3A8D-4136-AC0C-ABF743FD7F7E}" srcOrd="0" destOrd="0" presId="urn:microsoft.com/office/officeart/2005/8/layout/hProcess7#2"/>
    <dgm:cxn modelId="{2418F2C5-7253-4212-874D-25ABD78B334B}" type="presParOf" srcId="{88141879-8EA9-462B-99EE-A139E1D60B89}" destId="{DF37AEEF-7410-4EE5-A981-5E92F4572254}" srcOrd="1" destOrd="0" presId="urn:microsoft.com/office/officeart/2005/8/layout/hProcess7#2"/>
    <dgm:cxn modelId="{94CA0EBB-63E1-4A34-BB5E-CA64F9C3B79F}" type="presParOf" srcId="{88141879-8EA9-462B-99EE-A139E1D60B89}" destId="{A22E030A-363C-41C3-A6FA-4B7F3CB02E66}" srcOrd="2" destOrd="0" presId="urn:microsoft.com/office/officeart/2005/8/layout/hProcess7#2"/>
    <dgm:cxn modelId="{A0DEDDB3-582A-4ABA-8EB6-7C4BF06E4197}" type="presParOf" srcId="{25D4AB20-C562-459C-9CBC-84B826A89C1F}" destId="{B4EB2F0B-AD55-4C37-8C91-04484E331921}" srcOrd="1" destOrd="0" presId="urn:microsoft.com/office/officeart/2005/8/layout/hProcess7#2"/>
    <dgm:cxn modelId="{549B418C-E8F4-4644-9268-E876875F3AEC}" type="presParOf" srcId="{25D4AB20-C562-459C-9CBC-84B826A89C1F}" destId="{D6BC73F3-04BD-4083-95D9-980ACDFA6949}" srcOrd="2" destOrd="0" presId="urn:microsoft.com/office/officeart/2005/8/layout/hProcess7#2"/>
    <dgm:cxn modelId="{B7EB3956-0F86-4161-8C3F-3ABE5B5FA86B}" type="presParOf" srcId="{D6BC73F3-04BD-4083-95D9-980ACDFA6949}" destId="{6F4B74F5-D665-4D18-81CF-BF82911B6FD4}" srcOrd="0" destOrd="0" presId="urn:microsoft.com/office/officeart/2005/8/layout/hProcess7#2"/>
    <dgm:cxn modelId="{8330F5E3-1042-4D2A-83CB-D90839FF3551}" type="presParOf" srcId="{D6BC73F3-04BD-4083-95D9-980ACDFA6949}" destId="{4F489541-4472-41F7-8EED-872F54B5AB78}" srcOrd="1" destOrd="0" presId="urn:microsoft.com/office/officeart/2005/8/layout/hProcess7#2"/>
    <dgm:cxn modelId="{2A8DB8C4-0E5E-46EB-B330-780C59A5DD6E}" type="presParOf" srcId="{D6BC73F3-04BD-4083-95D9-980ACDFA6949}" destId="{C7AEF1CC-BE43-4EB3-A824-F4490B135AA3}" srcOrd="2" destOrd="0" presId="urn:microsoft.com/office/officeart/2005/8/layout/hProcess7#2"/>
    <dgm:cxn modelId="{3B581360-B9F2-4AB4-85DB-B4488EF7008A}" type="presParOf" srcId="{25D4AB20-C562-459C-9CBC-84B826A89C1F}" destId="{FAFBE32D-C475-480F-904A-6D74A7BE15D3}" srcOrd="3" destOrd="0" presId="urn:microsoft.com/office/officeart/2005/8/layout/hProcess7#2"/>
    <dgm:cxn modelId="{3E08DE91-59D7-45DE-87D2-CBA352F87044}" type="presParOf" srcId="{25D4AB20-C562-459C-9CBC-84B826A89C1F}" destId="{6CD70E8E-7DC8-4DD7-9ED0-CF8A5053471F}" srcOrd="4" destOrd="0" presId="urn:microsoft.com/office/officeart/2005/8/layout/hProcess7#2"/>
    <dgm:cxn modelId="{4736D6B0-C800-4447-BD5D-7109AD566D9B}" type="presParOf" srcId="{6CD70E8E-7DC8-4DD7-9ED0-CF8A5053471F}" destId="{04AE566E-3D52-4F15-B47F-692B450E1BFC}" srcOrd="0" destOrd="0" presId="urn:microsoft.com/office/officeart/2005/8/layout/hProcess7#2"/>
    <dgm:cxn modelId="{A1BFED20-9408-4408-867D-2E244552305D}" type="presParOf" srcId="{6CD70E8E-7DC8-4DD7-9ED0-CF8A5053471F}" destId="{4FEAC837-968D-4260-A117-9C0F6B2A5328}" srcOrd="1" destOrd="0" presId="urn:microsoft.com/office/officeart/2005/8/layout/hProcess7#2"/>
    <dgm:cxn modelId="{0C56E28D-4621-42DF-8526-8A4C5668544F}" type="presParOf" srcId="{6CD70E8E-7DC8-4DD7-9ED0-CF8A5053471F}" destId="{61299B29-8E3F-4CED-A7B5-E5BB31798D20}" srcOrd="2" destOrd="0" presId="urn:microsoft.com/office/officeart/2005/8/layout/hProcess7#2"/>
    <dgm:cxn modelId="{E7D53D6E-2CAF-4A05-874C-99994EDFED13}" type="presParOf" srcId="{25D4AB20-C562-459C-9CBC-84B826A89C1F}" destId="{760D8863-83F0-43AE-B5A7-8F9DA389A18B}" srcOrd="5" destOrd="0" presId="urn:microsoft.com/office/officeart/2005/8/layout/hProcess7#2"/>
    <dgm:cxn modelId="{10932DF9-A903-43F4-90E1-A6CF7F6AD32E}" type="presParOf" srcId="{25D4AB20-C562-459C-9CBC-84B826A89C1F}" destId="{FDA19EC4-A0B4-4439-8A02-3490731FB4C3}" srcOrd="6" destOrd="0" presId="urn:microsoft.com/office/officeart/2005/8/layout/hProcess7#2"/>
    <dgm:cxn modelId="{41116209-EEAC-4B3B-895A-64C97BA25AA5}" type="presParOf" srcId="{FDA19EC4-A0B4-4439-8A02-3490731FB4C3}" destId="{FBDF9B6B-21D3-4962-996F-AA7E06798E32}" srcOrd="0" destOrd="0" presId="urn:microsoft.com/office/officeart/2005/8/layout/hProcess7#2"/>
    <dgm:cxn modelId="{66193D4B-C8E7-443E-B241-2E46B74778AB}" type="presParOf" srcId="{FDA19EC4-A0B4-4439-8A02-3490731FB4C3}" destId="{11174376-233B-40A7-ABF7-3F1B2F101280}" srcOrd="1" destOrd="0" presId="urn:microsoft.com/office/officeart/2005/8/layout/hProcess7#2"/>
    <dgm:cxn modelId="{ED9027C9-ECF4-4F51-8BB0-B20AD55363DA}" type="presParOf" srcId="{FDA19EC4-A0B4-4439-8A02-3490731FB4C3}" destId="{701C8B1B-48CC-4572-8CF7-362587D7E9CD}" srcOrd="2" destOrd="0" presId="urn:microsoft.com/office/officeart/2005/8/layout/hProcess7#2"/>
    <dgm:cxn modelId="{B6D8729A-16A2-4EE8-8818-FFA33D4D2936}" type="presParOf" srcId="{25D4AB20-C562-459C-9CBC-84B826A89C1F}" destId="{5BB35285-D4C8-49C0-991F-C27E8B5D6145}" srcOrd="7" destOrd="0" presId="urn:microsoft.com/office/officeart/2005/8/layout/hProcess7#2"/>
    <dgm:cxn modelId="{8A72C85F-4738-4B7E-9079-BFF734431DE3}" type="presParOf" srcId="{25D4AB20-C562-459C-9CBC-84B826A89C1F}" destId="{841A72CB-AD0A-4227-9677-9C89FBF0D932}" srcOrd="8" destOrd="0" presId="urn:microsoft.com/office/officeart/2005/8/layout/hProcess7#2"/>
    <dgm:cxn modelId="{D75D6A02-FFAE-4C8E-A4B7-A6DC679E490D}" type="presParOf" srcId="{841A72CB-AD0A-4227-9677-9C89FBF0D932}" destId="{807943CF-708D-4D37-B2FE-5B0E6B1FFFC7}" srcOrd="0" destOrd="0" presId="urn:microsoft.com/office/officeart/2005/8/layout/hProcess7#2"/>
    <dgm:cxn modelId="{E7761207-8F07-4328-9D65-C9532E590ECB}" type="presParOf" srcId="{841A72CB-AD0A-4227-9677-9C89FBF0D932}" destId="{F52971DF-7D00-41E4-A7BF-F136D9B1AC7F}" srcOrd="1" destOrd="0" presId="urn:microsoft.com/office/officeart/2005/8/layout/hProcess7#2"/>
    <dgm:cxn modelId="{6A14DD9C-0F8C-4735-8638-9821B9253608}" type="presParOf" srcId="{841A72CB-AD0A-4227-9677-9C89FBF0D932}" destId="{3C67D5B6-220C-4D96-95D0-E2FD5DC89912}" srcOrd="2" destOrd="0" presId="urn:microsoft.com/office/officeart/2005/8/layout/hProcess7#2"/>
    <dgm:cxn modelId="{DC40AD83-A4A9-4BFA-939C-0F040016CBEA}" type="presParOf" srcId="{25D4AB20-C562-459C-9CBC-84B826A89C1F}" destId="{1BDD51FB-3089-4B9A-AEEE-509782CFF39C}" srcOrd="9" destOrd="0" presId="urn:microsoft.com/office/officeart/2005/8/layout/hProcess7#2"/>
    <dgm:cxn modelId="{3BFBACD1-D251-4AB9-9BD3-DCC2652ACEF8}" type="presParOf" srcId="{25D4AB20-C562-459C-9CBC-84B826A89C1F}" destId="{E59B6D82-6AA5-4D03-8D35-C8599CCB985B}" srcOrd="10" destOrd="0" presId="urn:microsoft.com/office/officeart/2005/8/layout/hProcess7#2"/>
    <dgm:cxn modelId="{98B6C3E6-E8D8-4299-98AF-0AF2F664D1B8}" type="presParOf" srcId="{E59B6D82-6AA5-4D03-8D35-C8599CCB985B}" destId="{CCD44AF9-B717-4FF7-8E4C-B7DD14F208D5}" srcOrd="0" destOrd="0" presId="urn:microsoft.com/office/officeart/2005/8/layout/hProcess7#2"/>
    <dgm:cxn modelId="{2CF879B6-7406-4617-8B1E-41C994357C2F}" type="presParOf" srcId="{E59B6D82-6AA5-4D03-8D35-C8599CCB985B}" destId="{9A6166BF-12B7-43A9-BC66-FFA5EF3012F0}" srcOrd="1" destOrd="0" presId="urn:microsoft.com/office/officeart/2005/8/layout/hProcess7#2"/>
    <dgm:cxn modelId="{2E36F226-070E-4BE6-8EAD-028E4846A149}" type="presParOf" srcId="{E59B6D82-6AA5-4D03-8D35-C8599CCB985B}" destId="{595F043D-139B-42BC-BB89-F6F6DE757C6A}" srcOrd="2" destOrd="0" presId="urn:microsoft.com/office/officeart/2005/8/layout/hProcess7#2"/>
    <dgm:cxn modelId="{699CF042-EE67-4290-AFDD-E1A8E6C43838}" type="presParOf" srcId="{25D4AB20-C562-459C-9CBC-84B826A89C1F}" destId="{FB7796DD-F7EE-4E0F-85AF-7A462109CD72}" srcOrd="11" destOrd="0" presId="urn:microsoft.com/office/officeart/2005/8/layout/hProcess7#2"/>
    <dgm:cxn modelId="{74FA68C1-D89F-4E7B-9E1D-40FAECD50FE1}" type="presParOf" srcId="{25D4AB20-C562-459C-9CBC-84B826A89C1F}" destId="{558B1B5A-C423-44E1-BE60-556D58E8051D}" srcOrd="12" destOrd="0" presId="urn:microsoft.com/office/officeart/2005/8/layout/hProcess7#2"/>
    <dgm:cxn modelId="{B9567090-26A7-49C7-BF62-1CE4BBE6B2B5}" type="presParOf" srcId="{558B1B5A-C423-44E1-BE60-556D58E8051D}" destId="{6C5454A6-7433-4047-B90E-28BFF05F06F2}" srcOrd="0" destOrd="0" presId="urn:microsoft.com/office/officeart/2005/8/layout/hProcess7#2"/>
    <dgm:cxn modelId="{47A9BFF1-2675-4BB7-B1ED-EB73D6D2A636}" type="presParOf" srcId="{558B1B5A-C423-44E1-BE60-556D58E8051D}" destId="{07ABBD36-D0C2-40C5-B5A5-D0444BC04287}" srcOrd="1" destOrd="0" presId="urn:microsoft.com/office/officeart/2005/8/layout/hProcess7#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2F9DDA-5F99-4E9F-A923-83E8C27FDE43}"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lang="en-US"/>
        </a:p>
      </dgm:t>
    </dgm:pt>
    <dgm:pt modelId="{F3DDE895-768F-4FE2-BF98-DE8C6AEC09DD}">
      <dgm:prSet phldrT="[Texto]" custT="1"/>
      <dgm:spPr/>
      <dgm:t>
        <a:bodyPr vert="horz"/>
        <a:lstStyle/>
        <a:p>
          <a:r>
            <a:rPr lang="es-ES" sz="4000" noProof="0" dirty="0" smtClean="0"/>
            <a:t>Escribir </a:t>
          </a:r>
          <a:endParaRPr lang="es-ES" sz="4000" noProof="0" dirty="0"/>
        </a:p>
      </dgm:t>
    </dgm:pt>
    <dgm:pt modelId="{05947201-DC60-4C96-885A-B8CF870D77C1}" type="parTrans" cxnId="{A4C87932-FD8E-4879-A114-1E511A6C7CFF}">
      <dgm:prSet/>
      <dgm:spPr/>
      <dgm:t>
        <a:bodyPr/>
        <a:lstStyle/>
        <a:p>
          <a:endParaRPr lang="es-ES" sz="1400" noProof="0"/>
        </a:p>
      </dgm:t>
    </dgm:pt>
    <dgm:pt modelId="{4371C49A-1743-4010-B09D-EAF1AE892306}" type="sibTrans" cxnId="{A4C87932-FD8E-4879-A114-1E511A6C7CFF}">
      <dgm:prSet/>
      <dgm:spPr/>
      <dgm:t>
        <a:bodyPr/>
        <a:lstStyle/>
        <a:p>
          <a:endParaRPr lang="es-ES" sz="1400" noProof="0"/>
        </a:p>
      </dgm:t>
    </dgm:pt>
    <dgm:pt modelId="{C52FF08A-39C8-4B6D-8586-22A21AA39FD5}">
      <dgm:prSet phldrT="[Texto]" custT="1"/>
      <dgm:spPr/>
      <dgm:t>
        <a:bodyPr/>
        <a:lstStyle/>
        <a:p>
          <a:r>
            <a:rPr lang="es-ES" sz="1400" noProof="0" dirty="0" smtClean="0"/>
            <a:t>Proceso  dirigido </a:t>
          </a:r>
          <a:endParaRPr lang="es-ES" sz="1400" noProof="0" dirty="0"/>
        </a:p>
      </dgm:t>
    </dgm:pt>
    <dgm:pt modelId="{87A84617-CC35-4334-8A07-1007AB509F5F}" type="parTrans" cxnId="{4652B517-7FA3-495E-A6F3-90CD9B1038C0}">
      <dgm:prSet/>
      <dgm:spPr/>
      <dgm:t>
        <a:bodyPr/>
        <a:lstStyle/>
        <a:p>
          <a:endParaRPr lang="es-ES" sz="1400" noProof="0"/>
        </a:p>
      </dgm:t>
    </dgm:pt>
    <dgm:pt modelId="{7796FF1B-49E0-468D-8A3F-E6EB3D4B5C48}" type="sibTrans" cxnId="{4652B517-7FA3-495E-A6F3-90CD9B1038C0}">
      <dgm:prSet/>
      <dgm:spPr/>
      <dgm:t>
        <a:bodyPr/>
        <a:lstStyle/>
        <a:p>
          <a:endParaRPr lang="es-ES" sz="1400" noProof="0"/>
        </a:p>
      </dgm:t>
    </dgm:pt>
    <dgm:pt modelId="{7DF86188-CCAD-4954-889A-2F63C6B98EE3}">
      <dgm:prSet phldrT="[Texto]" custT="1"/>
      <dgm:spPr/>
      <dgm:t>
        <a:bodyPr/>
        <a:lstStyle/>
        <a:p>
          <a:r>
            <a:rPr lang="es-ES" sz="1400" noProof="0" dirty="0" smtClean="0"/>
            <a:t>Llega a un objetivo </a:t>
          </a:r>
          <a:endParaRPr lang="es-ES" sz="1400" noProof="0" dirty="0"/>
        </a:p>
      </dgm:t>
    </dgm:pt>
    <dgm:pt modelId="{907F720C-9C86-4292-99D2-06994950127F}" type="parTrans" cxnId="{52883D98-71E9-4C5F-AF8E-FC60EDFC5294}">
      <dgm:prSet/>
      <dgm:spPr/>
      <dgm:t>
        <a:bodyPr/>
        <a:lstStyle/>
        <a:p>
          <a:endParaRPr lang="es-ES" sz="1400" noProof="0"/>
        </a:p>
      </dgm:t>
    </dgm:pt>
    <dgm:pt modelId="{B01516A0-DCCC-48D2-9525-EE112F9EBB39}" type="sibTrans" cxnId="{52883D98-71E9-4C5F-AF8E-FC60EDFC5294}">
      <dgm:prSet/>
      <dgm:spPr/>
      <dgm:t>
        <a:bodyPr/>
        <a:lstStyle/>
        <a:p>
          <a:endParaRPr lang="es-ES" sz="1400" noProof="0"/>
        </a:p>
      </dgm:t>
    </dgm:pt>
    <dgm:pt modelId="{75339160-5A96-423F-9B97-8A877686C9F7}">
      <dgm:prSet phldrT="[Texto]" custT="1"/>
      <dgm:spPr/>
      <dgm:t>
        <a:bodyPr/>
        <a:lstStyle/>
        <a:p>
          <a:r>
            <a:rPr lang="es-ES" sz="1400" noProof="0" dirty="0" smtClean="0"/>
            <a:t>Comunicarnos  expresar sentimientos , etc. </a:t>
          </a:r>
          <a:endParaRPr lang="es-ES" sz="1400" noProof="0" dirty="0"/>
        </a:p>
      </dgm:t>
    </dgm:pt>
    <dgm:pt modelId="{76E27610-E114-4532-92BF-631DFEB478BA}" type="parTrans" cxnId="{1A749E4C-5294-49C8-9186-9AE2634E783B}">
      <dgm:prSet/>
      <dgm:spPr/>
      <dgm:t>
        <a:bodyPr/>
        <a:lstStyle/>
        <a:p>
          <a:endParaRPr lang="es-ES" sz="1400" noProof="0"/>
        </a:p>
      </dgm:t>
    </dgm:pt>
    <dgm:pt modelId="{18250E12-FC4E-4071-AE42-C144603D2CA1}" type="sibTrans" cxnId="{1A749E4C-5294-49C8-9186-9AE2634E783B}">
      <dgm:prSet/>
      <dgm:spPr/>
      <dgm:t>
        <a:bodyPr/>
        <a:lstStyle/>
        <a:p>
          <a:endParaRPr lang="es-ES" sz="1400" noProof="0"/>
        </a:p>
      </dgm:t>
    </dgm:pt>
    <dgm:pt modelId="{383465C1-639C-46CE-A736-DA43A8FB01E3}">
      <dgm:prSet phldrT="[Texto]" custT="1"/>
      <dgm:spPr/>
      <dgm:t>
        <a:bodyPr/>
        <a:lstStyle/>
        <a:p>
          <a:r>
            <a:rPr lang="es-ES" sz="1400" noProof="0" dirty="0" smtClean="0"/>
            <a:t>La vida humana es social por lo cual somos  mas palabras que hechos o que estamos formados de palabras </a:t>
          </a:r>
          <a:endParaRPr lang="es-ES" sz="1400" noProof="0" dirty="0"/>
        </a:p>
      </dgm:t>
    </dgm:pt>
    <dgm:pt modelId="{74C563CE-CA6A-4395-A94A-E9DCCD953375}" type="parTrans" cxnId="{8298E42C-4733-4BE9-B3A5-429D8F4D2B9F}">
      <dgm:prSet/>
      <dgm:spPr/>
      <dgm:t>
        <a:bodyPr/>
        <a:lstStyle/>
        <a:p>
          <a:endParaRPr lang="es-ES" sz="1400" noProof="0"/>
        </a:p>
      </dgm:t>
    </dgm:pt>
    <dgm:pt modelId="{F6E96B40-8216-4342-B85D-CBFC48D99D97}" type="sibTrans" cxnId="{8298E42C-4733-4BE9-B3A5-429D8F4D2B9F}">
      <dgm:prSet/>
      <dgm:spPr/>
      <dgm:t>
        <a:bodyPr/>
        <a:lstStyle/>
        <a:p>
          <a:endParaRPr lang="es-ES" sz="1400" noProof="0"/>
        </a:p>
      </dgm:t>
    </dgm:pt>
    <dgm:pt modelId="{D0C999A0-EC8C-4412-BC14-2F0A94C1BCDC}">
      <dgm:prSet phldrT="[Texto]" custT="1"/>
      <dgm:spPr/>
      <dgm:t>
        <a:bodyPr/>
        <a:lstStyle/>
        <a:p>
          <a:r>
            <a:rPr lang="es-ES" sz="1400" noProof="0" dirty="0" smtClean="0"/>
            <a:t>Se tiene que aclarar el objetivo </a:t>
          </a:r>
          <a:endParaRPr lang="es-ES" sz="1400" noProof="0" dirty="0"/>
        </a:p>
      </dgm:t>
    </dgm:pt>
    <dgm:pt modelId="{47E472D4-766E-4143-B0A1-8C05ED0E824B}" type="parTrans" cxnId="{14D6298D-C212-47C2-942E-605CD37D30EE}">
      <dgm:prSet/>
      <dgm:spPr/>
      <dgm:t>
        <a:bodyPr/>
        <a:lstStyle/>
        <a:p>
          <a:endParaRPr lang="en-US" sz="1400"/>
        </a:p>
      </dgm:t>
    </dgm:pt>
    <dgm:pt modelId="{687BB0D9-AFB3-4D15-B836-01470E5CC5A0}" type="sibTrans" cxnId="{14D6298D-C212-47C2-942E-605CD37D30EE}">
      <dgm:prSet/>
      <dgm:spPr/>
      <dgm:t>
        <a:bodyPr/>
        <a:lstStyle/>
        <a:p>
          <a:endParaRPr lang="en-US" sz="1400"/>
        </a:p>
      </dgm:t>
    </dgm:pt>
    <dgm:pt modelId="{DAFC86BD-5407-4B37-8273-17F71B8A8756}" type="pres">
      <dgm:prSet presAssocID="{8B2F9DDA-5F99-4E9F-A923-83E8C27FDE43}" presName="Name0" presStyleCnt="0">
        <dgm:presLayoutVars>
          <dgm:chPref val="1"/>
          <dgm:dir/>
          <dgm:animOne val="branch"/>
          <dgm:animLvl val="lvl"/>
          <dgm:resizeHandles/>
        </dgm:presLayoutVars>
      </dgm:prSet>
      <dgm:spPr/>
      <dgm:t>
        <a:bodyPr/>
        <a:lstStyle/>
        <a:p>
          <a:endParaRPr lang="en-US"/>
        </a:p>
      </dgm:t>
    </dgm:pt>
    <dgm:pt modelId="{03493D5D-C9ED-4958-AFBC-4E0752A714F4}" type="pres">
      <dgm:prSet presAssocID="{F3DDE895-768F-4FE2-BF98-DE8C6AEC09DD}" presName="vertOne" presStyleCnt="0"/>
      <dgm:spPr/>
    </dgm:pt>
    <dgm:pt modelId="{A2D5149F-DF5D-44CA-9A60-F6901A18145F}" type="pres">
      <dgm:prSet presAssocID="{F3DDE895-768F-4FE2-BF98-DE8C6AEC09DD}" presName="txOne" presStyleLbl="node0" presStyleIdx="0" presStyleCnt="1" custScaleX="111347">
        <dgm:presLayoutVars>
          <dgm:chPref val="3"/>
        </dgm:presLayoutVars>
      </dgm:prSet>
      <dgm:spPr/>
      <dgm:t>
        <a:bodyPr/>
        <a:lstStyle/>
        <a:p>
          <a:endParaRPr lang="en-US"/>
        </a:p>
      </dgm:t>
    </dgm:pt>
    <dgm:pt modelId="{8115910E-7AF2-4ADC-BA53-0D405AD333E4}" type="pres">
      <dgm:prSet presAssocID="{F3DDE895-768F-4FE2-BF98-DE8C6AEC09DD}" presName="parTransOne" presStyleCnt="0"/>
      <dgm:spPr/>
    </dgm:pt>
    <dgm:pt modelId="{41FCEE4B-1BCE-4E79-8726-2D75DB29DD57}" type="pres">
      <dgm:prSet presAssocID="{F3DDE895-768F-4FE2-BF98-DE8C6AEC09DD}" presName="horzOne" presStyleCnt="0"/>
      <dgm:spPr/>
    </dgm:pt>
    <dgm:pt modelId="{F6AED48B-15A7-41BC-9146-C6F7D10C9219}" type="pres">
      <dgm:prSet presAssocID="{C52FF08A-39C8-4B6D-8586-22A21AA39FD5}" presName="vertTwo" presStyleCnt="0"/>
      <dgm:spPr/>
    </dgm:pt>
    <dgm:pt modelId="{C5C227FB-4CE5-4B72-A4B9-B1A221DEFFDC}" type="pres">
      <dgm:prSet presAssocID="{C52FF08A-39C8-4B6D-8586-22A21AA39FD5}" presName="txTwo" presStyleLbl="node2" presStyleIdx="0" presStyleCnt="1">
        <dgm:presLayoutVars>
          <dgm:chPref val="3"/>
        </dgm:presLayoutVars>
      </dgm:prSet>
      <dgm:spPr/>
      <dgm:t>
        <a:bodyPr/>
        <a:lstStyle/>
        <a:p>
          <a:endParaRPr lang="en-US"/>
        </a:p>
      </dgm:t>
    </dgm:pt>
    <dgm:pt modelId="{477C9152-A0A4-4E24-BA28-EA7EAC0277A3}" type="pres">
      <dgm:prSet presAssocID="{C52FF08A-39C8-4B6D-8586-22A21AA39FD5}" presName="parTransTwo" presStyleCnt="0"/>
      <dgm:spPr/>
    </dgm:pt>
    <dgm:pt modelId="{726695FC-3709-48F4-97B1-E8CE25A8A5A4}" type="pres">
      <dgm:prSet presAssocID="{C52FF08A-39C8-4B6D-8586-22A21AA39FD5}" presName="horzTwo" presStyleCnt="0"/>
      <dgm:spPr/>
    </dgm:pt>
    <dgm:pt modelId="{68679593-8B95-446D-AFAC-841A4BFFE1B0}" type="pres">
      <dgm:prSet presAssocID="{7DF86188-CCAD-4954-889A-2F63C6B98EE3}" presName="vertThree" presStyleCnt="0"/>
      <dgm:spPr/>
    </dgm:pt>
    <dgm:pt modelId="{15CC5DC4-12AC-4B62-8D2A-AB49ED9A52D8}" type="pres">
      <dgm:prSet presAssocID="{7DF86188-CCAD-4954-889A-2F63C6B98EE3}" presName="txThree" presStyleLbl="node3" presStyleIdx="0" presStyleCnt="4">
        <dgm:presLayoutVars>
          <dgm:chPref val="3"/>
        </dgm:presLayoutVars>
      </dgm:prSet>
      <dgm:spPr/>
      <dgm:t>
        <a:bodyPr/>
        <a:lstStyle/>
        <a:p>
          <a:endParaRPr lang="en-US"/>
        </a:p>
      </dgm:t>
    </dgm:pt>
    <dgm:pt modelId="{A95352A3-C1FF-4BD4-8748-E918CDEA54EE}" type="pres">
      <dgm:prSet presAssocID="{7DF86188-CCAD-4954-889A-2F63C6B98EE3}" presName="horzThree" presStyleCnt="0"/>
      <dgm:spPr/>
    </dgm:pt>
    <dgm:pt modelId="{9AE008CB-DEB8-4ABA-9CE7-7B736B3D4C89}" type="pres">
      <dgm:prSet presAssocID="{B01516A0-DCCC-48D2-9525-EE112F9EBB39}" presName="sibSpaceThree" presStyleCnt="0"/>
      <dgm:spPr/>
    </dgm:pt>
    <dgm:pt modelId="{21F97226-52DB-4F61-AAAE-D03DA7EFF867}" type="pres">
      <dgm:prSet presAssocID="{75339160-5A96-423F-9B97-8A877686C9F7}" presName="vertThree" presStyleCnt="0"/>
      <dgm:spPr/>
    </dgm:pt>
    <dgm:pt modelId="{DD0F744D-54DC-4B39-82ED-8D7B6A84EAD3}" type="pres">
      <dgm:prSet presAssocID="{75339160-5A96-423F-9B97-8A877686C9F7}" presName="txThree" presStyleLbl="node3" presStyleIdx="1" presStyleCnt="4">
        <dgm:presLayoutVars>
          <dgm:chPref val="3"/>
        </dgm:presLayoutVars>
      </dgm:prSet>
      <dgm:spPr/>
      <dgm:t>
        <a:bodyPr/>
        <a:lstStyle/>
        <a:p>
          <a:endParaRPr lang="en-US"/>
        </a:p>
      </dgm:t>
    </dgm:pt>
    <dgm:pt modelId="{F01B2802-B050-4B23-9E79-5382E7B20F79}" type="pres">
      <dgm:prSet presAssocID="{75339160-5A96-423F-9B97-8A877686C9F7}" presName="horzThree" presStyleCnt="0"/>
      <dgm:spPr/>
    </dgm:pt>
    <dgm:pt modelId="{FA3CBAEF-BA02-44A7-B871-C9595247F835}" type="pres">
      <dgm:prSet presAssocID="{18250E12-FC4E-4071-AE42-C144603D2CA1}" presName="sibSpaceThree" presStyleCnt="0"/>
      <dgm:spPr/>
    </dgm:pt>
    <dgm:pt modelId="{51138317-B5D5-4FAF-938E-898965BBA650}" type="pres">
      <dgm:prSet presAssocID="{383465C1-639C-46CE-A736-DA43A8FB01E3}" presName="vertThree" presStyleCnt="0"/>
      <dgm:spPr/>
    </dgm:pt>
    <dgm:pt modelId="{A091E8D2-FF35-4309-90AD-C684DC8D6CF5}" type="pres">
      <dgm:prSet presAssocID="{383465C1-639C-46CE-A736-DA43A8FB01E3}" presName="txThree" presStyleLbl="node3" presStyleIdx="2" presStyleCnt="4">
        <dgm:presLayoutVars>
          <dgm:chPref val="3"/>
        </dgm:presLayoutVars>
      </dgm:prSet>
      <dgm:spPr/>
      <dgm:t>
        <a:bodyPr/>
        <a:lstStyle/>
        <a:p>
          <a:endParaRPr lang="en-US"/>
        </a:p>
      </dgm:t>
    </dgm:pt>
    <dgm:pt modelId="{F0E6B260-8AE4-4E8B-911E-737E4593117A}" type="pres">
      <dgm:prSet presAssocID="{383465C1-639C-46CE-A736-DA43A8FB01E3}" presName="horzThree" presStyleCnt="0"/>
      <dgm:spPr/>
    </dgm:pt>
    <dgm:pt modelId="{C29363DF-1C76-45FC-B2D3-763AD6138F98}" type="pres">
      <dgm:prSet presAssocID="{F6E96B40-8216-4342-B85D-CBFC48D99D97}" presName="sibSpaceThree" presStyleCnt="0"/>
      <dgm:spPr/>
    </dgm:pt>
    <dgm:pt modelId="{3455BFD8-76DC-4906-91FD-499D6314E66C}" type="pres">
      <dgm:prSet presAssocID="{D0C999A0-EC8C-4412-BC14-2F0A94C1BCDC}" presName="vertThree" presStyleCnt="0"/>
      <dgm:spPr/>
    </dgm:pt>
    <dgm:pt modelId="{B7202F10-7DA8-4757-AC56-E9ED32D46570}" type="pres">
      <dgm:prSet presAssocID="{D0C999A0-EC8C-4412-BC14-2F0A94C1BCDC}" presName="txThree" presStyleLbl="node3" presStyleIdx="3" presStyleCnt="4">
        <dgm:presLayoutVars>
          <dgm:chPref val="3"/>
        </dgm:presLayoutVars>
      </dgm:prSet>
      <dgm:spPr/>
      <dgm:t>
        <a:bodyPr/>
        <a:lstStyle/>
        <a:p>
          <a:endParaRPr lang="en-US"/>
        </a:p>
      </dgm:t>
    </dgm:pt>
    <dgm:pt modelId="{39AA5A33-A471-47F5-B6A3-E126BA6B58CC}" type="pres">
      <dgm:prSet presAssocID="{D0C999A0-EC8C-4412-BC14-2F0A94C1BCDC}" presName="horzThree" presStyleCnt="0"/>
      <dgm:spPr/>
    </dgm:pt>
  </dgm:ptLst>
  <dgm:cxnLst>
    <dgm:cxn modelId="{4652B517-7FA3-495E-A6F3-90CD9B1038C0}" srcId="{F3DDE895-768F-4FE2-BF98-DE8C6AEC09DD}" destId="{C52FF08A-39C8-4B6D-8586-22A21AA39FD5}" srcOrd="0" destOrd="0" parTransId="{87A84617-CC35-4334-8A07-1007AB509F5F}" sibTransId="{7796FF1B-49E0-468D-8A3F-E6EB3D4B5C48}"/>
    <dgm:cxn modelId="{1C947EB6-1550-49FB-8054-D871E2AAB0BF}" type="presOf" srcId="{8B2F9DDA-5F99-4E9F-A923-83E8C27FDE43}" destId="{DAFC86BD-5407-4B37-8273-17F71B8A8756}" srcOrd="0" destOrd="0" presId="urn:microsoft.com/office/officeart/2005/8/layout/hierarchy4"/>
    <dgm:cxn modelId="{8298E42C-4733-4BE9-B3A5-429D8F4D2B9F}" srcId="{C52FF08A-39C8-4B6D-8586-22A21AA39FD5}" destId="{383465C1-639C-46CE-A736-DA43A8FB01E3}" srcOrd="2" destOrd="0" parTransId="{74C563CE-CA6A-4395-A94A-E9DCCD953375}" sibTransId="{F6E96B40-8216-4342-B85D-CBFC48D99D97}"/>
    <dgm:cxn modelId="{14D6298D-C212-47C2-942E-605CD37D30EE}" srcId="{C52FF08A-39C8-4B6D-8586-22A21AA39FD5}" destId="{D0C999A0-EC8C-4412-BC14-2F0A94C1BCDC}" srcOrd="3" destOrd="0" parTransId="{47E472D4-766E-4143-B0A1-8C05ED0E824B}" sibTransId="{687BB0D9-AFB3-4D15-B836-01470E5CC5A0}"/>
    <dgm:cxn modelId="{49F66ECA-0F79-4EEA-80E4-6C3C15730246}" type="presOf" srcId="{C52FF08A-39C8-4B6D-8586-22A21AA39FD5}" destId="{C5C227FB-4CE5-4B72-A4B9-B1A221DEFFDC}" srcOrd="0" destOrd="0" presId="urn:microsoft.com/office/officeart/2005/8/layout/hierarchy4"/>
    <dgm:cxn modelId="{52883D98-71E9-4C5F-AF8E-FC60EDFC5294}" srcId="{C52FF08A-39C8-4B6D-8586-22A21AA39FD5}" destId="{7DF86188-CCAD-4954-889A-2F63C6B98EE3}" srcOrd="0" destOrd="0" parTransId="{907F720C-9C86-4292-99D2-06994950127F}" sibTransId="{B01516A0-DCCC-48D2-9525-EE112F9EBB39}"/>
    <dgm:cxn modelId="{1A749E4C-5294-49C8-9186-9AE2634E783B}" srcId="{C52FF08A-39C8-4B6D-8586-22A21AA39FD5}" destId="{75339160-5A96-423F-9B97-8A877686C9F7}" srcOrd="1" destOrd="0" parTransId="{76E27610-E114-4532-92BF-631DFEB478BA}" sibTransId="{18250E12-FC4E-4071-AE42-C144603D2CA1}"/>
    <dgm:cxn modelId="{58A9F107-4A7F-4A33-BD4F-3112A590ABC0}" type="presOf" srcId="{75339160-5A96-423F-9B97-8A877686C9F7}" destId="{DD0F744D-54DC-4B39-82ED-8D7B6A84EAD3}" srcOrd="0" destOrd="0" presId="urn:microsoft.com/office/officeart/2005/8/layout/hierarchy4"/>
    <dgm:cxn modelId="{A4C87932-FD8E-4879-A114-1E511A6C7CFF}" srcId="{8B2F9DDA-5F99-4E9F-A923-83E8C27FDE43}" destId="{F3DDE895-768F-4FE2-BF98-DE8C6AEC09DD}" srcOrd="0" destOrd="0" parTransId="{05947201-DC60-4C96-885A-B8CF870D77C1}" sibTransId="{4371C49A-1743-4010-B09D-EAF1AE892306}"/>
    <dgm:cxn modelId="{A2372B1D-446B-41DB-8D7E-5A5979E25ECD}" type="presOf" srcId="{F3DDE895-768F-4FE2-BF98-DE8C6AEC09DD}" destId="{A2D5149F-DF5D-44CA-9A60-F6901A18145F}" srcOrd="0" destOrd="0" presId="urn:microsoft.com/office/officeart/2005/8/layout/hierarchy4"/>
    <dgm:cxn modelId="{8235F3E2-A932-4345-A56E-87BBA3863109}" type="presOf" srcId="{7DF86188-CCAD-4954-889A-2F63C6B98EE3}" destId="{15CC5DC4-12AC-4B62-8D2A-AB49ED9A52D8}" srcOrd="0" destOrd="0" presId="urn:microsoft.com/office/officeart/2005/8/layout/hierarchy4"/>
    <dgm:cxn modelId="{B383115F-2D78-4F01-A20D-32F6D8EE423B}" type="presOf" srcId="{383465C1-639C-46CE-A736-DA43A8FB01E3}" destId="{A091E8D2-FF35-4309-90AD-C684DC8D6CF5}" srcOrd="0" destOrd="0" presId="urn:microsoft.com/office/officeart/2005/8/layout/hierarchy4"/>
    <dgm:cxn modelId="{E69B8F07-36C0-4A20-8C3E-7913A4994427}" type="presOf" srcId="{D0C999A0-EC8C-4412-BC14-2F0A94C1BCDC}" destId="{B7202F10-7DA8-4757-AC56-E9ED32D46570}" srcOrd="0" destOrd="0" presId="urn:microsoft.com/office/officeart/2005/8/layout/hierarchy4"/>
    <dgm:cxn modelId="{E05602D2-C9C2-47DC-8677-770AFD081CED}" type="presParOf" srcId="{DAFC86BD-5407-4B37-8273-17F71B8A8756}" destId="{03493D5D-C9ED-4958-AFBC-4E0752A714F4}" srcOrd="0" destOrd="0" presId="urn:microsoft.com/office/officeart/2005/8/layout/hierarchy4"/>
    <dgm:cxn modelId="{AE332B53-4A76-461A-BBE1-4AF3603D2E15}" type="presParOf" srcId="{03493D5D-C9ED-4958-AFBC-4E0752A714F4}" destId="{A2D5149F-DF5D-44CA-9A60-F6901A18145F}" srcOrd="0" destOrd="0" presId="urn:microsoft.com/office/officeart/2005/8/layout/hierarchy4"/>
    <dgm:cxn modelId="{5045D961-B118-4E12-B1AF-E087806DEBB5}" type="presParOf" srcId="{03493D5D-C9ED-4958-AFBC-4E0752A714F4}" destId="{8115910E-7AF2-4ADC-BA53-0D405AD333E4}" srcOrd="1" destOrd="0" presId="urn:microsoft.com/office/officeart/2005/8/layout/hierarchy4"/>
    <dgm:cxn modelId="{C17566BF-8447-483E-BA7B-30D9CAFC7DAC}" type="presParOf" srcId="{03493D5D-C9ED-4958-AFBC-4E0752A714F4}" destId="{41FCEE4B-1BCE-4E79-8726-2D75DB29DD57}" srcOrd="2" destOrd="0" presId="urn:microsoft.com/office/officeart/2005/8/layout/hierarchy4"/>
    <dgm:cxn modelId="{064F3BD5-BC9E-4A48-B5E7-5F06FC31EFA3}" type="presParOf" srcId="{41FCEE4B-1BCE-4E79-8726-2D75DB29DD57}" destId="{F6AED48B-15A7-41BC-9146-C6F7D10C9219}" srcOrd="0" destOrd="0" presId="urn:microsoft.com/office/officeart/2005/8/layout/hierarchy4"/>
    <dgm:cxn modelId="{6C4AFBF0-1602-4CEA-848F-4029C5A8A1BD}" type="presParOf" srcId="{F6AED48B-15A7-41BC-9146-C6F7D10C9219}" destId="{C5C227FB-4CE5-4B72-A4B9-B1A221DEFFDC}" srcOrd="0" destOrd="0" presId="urn:microsoft.com/office/officeart/2005/8/layout/hierarchy4"/>
    <dgm:cxn modelId="{044557AF-D071-4B99-8BDA-031FF3F84E1B}" type="presParOf" srcId="{F6AED48B-15A7-41BC-9146-C6F7D10C9219}" destId="{477C9152-A0A4-4E24-BA28-EA7EAC0277A3}" srcOrd="1" destOrd="0" presId="urn:microsoft.com/office/officeart/2005/8/layout/hierarchy4"/>
    <dgm:cxn modelId="{049D7B37-C648-4F4E-B93A-BD284AB3F568}" type="presParOf" srcId="{F6AED48B-15A7-41BC-9146-C6F7D10C9219}" destId="{726695FC-3709-48F4-97B1-E8CE25A8A5A4}" srcOrd="2" destOrd="0" presId="urn:microsoft.com/office/officeart/2005/8/layout/hierarchy4"/>
    <dgm:cxn modelId="{EBFFAEEB-8A19-470C-AAC0-DAE9A9FEFD9A}" type="presParOf" srcId="{726695FC-3709-48F4-97B1-E8CE25A8A5A4}" destId="{68679593-8B95-446D-AFAC-841A4BFFE1B0}" srcOrd="0" destOrd="0" presId="urn:microsoft.com/office/officeart/2005/8/layout/hierarchy4"/>
    <dgm:cxn modelId="{13A84666-5251-42EF-BE80-283E4ECBD222}" type="presParOf" srcId="{68679593-8B95-446D-AFAC-841A4BFFE1B0}" destId="{15CC5DC4-12AC-4B62-8D2A-AB49ED9A52D8}" srcOrd="0" destOrd="0" presId="urn:microsoft.com/office/officeart/2005/8/layout/hierarchy4"/>
    <dgm:cxn modelId="{E38E5567-5704-42B9-B9E1-72B3E68B2E73}" type="presParOf" srcId="{68679593-8B95-446D-AFAC-841A4BFFE1B0}" destId="{A95352A3-C1FF-4BD4-8748-E918CDEA54EE}" srcOrd="1" destOrd="0" presId="urn:microsoft.com/office/officeart/2005/8/layout/hierarchy4"/>
    <dgm:cxn modelId="{2ED99794-EF11-4288-8C1C-AEB183421160}" type="presParOf" srcId="{726695FC-3709-48F4-97B1-E8CE25A8A5A4}" destId="{9AE008CB-DEB8-4ABA-9CE7-7B736B3D4C89}" srcOrd="1" destOrd="0" presId="urn:microsoft.com/office/officeart/2005/8/layout/hierarchy4"/>
    <dgm:cxn modelId="{B3DDFDDF-E354-4383-AC22-5F33FE29BFB9}" type="presParOf" srcId="{726695FC-3709-48F4-97B1-E8CE25A8A5A4}" destId="{21F97226-52DB-4F61-AAAE-D03DA7EFF867}" srcOrd="2" destOrd="0" presId="urn:microsoft.com/office/officeart/2005/8/layout/hierarchy4"/>
    <dgm:cxn modelId="{3783CB92-7C05-45B9-9FA4-BC7ACFB0DDE5}" type="presParOf" srcId="{21F97226-52DB-4F61-AAAE-D03DA7EFF867}" destId="{DD0F744D-54DC-4B39-82ED-8D7B6A84EAD3}" srcOrd="0" destOrd="0" presId="urn:microsoft.com/office/officeart/2005/8/layout/hierarchy4"/>
    <dgm:cxn modelId="{768FA4B3-A3E1-4F23-A9C2-E93E194E0F3A}" type="presParOf" srcId="{21F97226-52DB-4F61-AAAE-D03DA7EFF867}" destId="{F01B2802-B050-4B23-9E79-5382E7B20F79}" srcOrd="1" destOrd="0" presId="urn:microsoft.com/office/officeart/2005/8/layout/hierarchy4"/>
    <dgm:cxn modelId="{5C1C600F-873F-4F01-A44F-6EF9B0795FCF}" type="presParOf" srcId="{726695FC-3709-48F4-97B1-E8CE25A8A5A4}" destId="{FA3CBAEF-BA02-44A7-B871-C9595247F835}" srcOrd="3" destOrd="0" presId="urn:microsoft.com/office/officeart/2005/8/layout/hierarchy4"/>
    <dgm:cxn modelId="{0B6CF2B1-9133-4B8D-8764-ABFE8565BFDC}" type="presParOf" srcId="{726695FC-3709-48F4-97B1-E8CE25A8A5A4}" destId="{51138317-B5D5-4FAF-938E-898965BBA650}" srcOrd="4" destOrd="0" presId="urn:microsoft.com/office/officeart/2005/8/layout/hierarchy4"/>
    <dgm:cxn modelId="{4B77219D-BD37-4ADF-AFBE-C06D89E1AD6B}" type="presParOf" srcId="{51138317-B5D5-4FAF-938E-898965BBA650}" destId="{A091E8D2-FF35-4309-90AD-C684DC8D6CF5}" srcOrd="0" destOrd="0" presId="urn:microsoft.com/office/officeart/2005/8/layout/hierarchy4"/>
    <dgm:cxn modelId="{B2AF9A1E-D553-4D74-AF38-C708BC2A5D0B}" type="presParOf" srcId="{51138317-B5D5-4FAF-938E-898965BBA650}" destId="{F0E6B260-8AE4-4E8B-911E-737E4593117A}" srcOrd="1" destOrd="0" presId="urn:microsoft.com/office/officeart/2005/8/layout/hierarchy4"/>
    <dgm:cxn modelId="{FABA707E-8162-4B8A-9757-AD0AB39B56AD}" type="presParOf" srcId="{726695FC-3709-48F4-97B1-E8CE25A8A5A4}" destId="{C29363DF-1C76-45FC-B2D3-763AD6138F98}" srcOrd="5" destOrd="0" presId="urn:microsoft.com/office/officeart/2005/8/layout/hierarchy4"/>
    <dgm:cxn modelId="{0723A301-10B8-484B-A758-A71FE560A08A}" type="presParOf" srcId="{726695FC-3709-48F4-97B1-E8CE25A8A5A4}" destId="{3455BFD8-76DC-4906-91FD-499D6314E66C}" srcOrd="6" destOrd="0" presId="urn:microsoft.com/office/officeart/2005/8/layout/hierarchy4"/>
    <dgm:cxn modelId="{092252CA-3C90-48D6-9824-4DCE4550F254}" type="presParOf" srcId="{3455BFD8-76DC-4906-91FD-499D6314E66C}" destId="{B7202F10-7DA8-4757-AC56-E9ED32D46570}" srcOrd="0" destOrd="0" presId="urn:microsoft.com/office/officeart/2005/8/layout/hierarchy4"/>
    <dgm:cxn modelId="{FEAF2335-6AB1-407C-89EB-41C3F76A06AE}" type="presParOf" srcId="{3455BFD8-76DC-4906-91FD-499D6314E66C}" destId="{39AA5A33-A471-47F5-B6A3-E126BA6B58CC}" srcOrd="1" destOrd="0" presId="urn:microsoft.com/office/officeart/2005/8/layout/hierarchy4"/>
  </dgm:cxnLst>
  <dgm:bg/>
  <dgm:whole/>
</dgm:dataModel>
</file>

<file path=ppt/diagrams/data4.xml><?xml version="1.0" encoding="utf-8"?>
<dgm:dataModel xmlns:dgm="http://schemas.openxmlformats.org/drawingml/2006/diagram" xmlns:a="http://schemas.openxmlformats.org/drawingml/2006/main">
  <dgm:ptLst>
    <dgm:pt modelId="{8A796C0F-5B89-48A0-9F2A-AAFCA440AA06}"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US"/>
        </a:p>
      </dgm:t>
    </dgm:pt>
    <dgm:pt modelId="{C4FBEA41-0E9D-4C2C-A65F-C096498AB513}">
      <dgm:prSet phldrT="[Texto]"/>
      <dgm:spPr/>
      <dgm:t>
        <a:bodyPr/>
        <a:lstStyle/>
        <a:p>
          <a:r>
            <a:rPr lang="es-ES" noProof="0" dirty="0" smtClean="0"/>
            <a:t>Emisor</a:t>
          </a:r>
          <a:endParaRPr lang="es-ES" noProof="0" dirty="0"/>
        </a:p>
      </dgm:t>
    </dgm:pt>
    <dgm:pt modelId="{D7135522-EADF-4AE9-B11B-48FCD0B623B4}" type="parTrans" cxnId="{2758AF0F-FC3F-41A6-98D3-95FE8538CEAD}">
      <dgm:prSet/>
      <dgm:spPr/>
      <dgm:t>
        <a:bodyPr/>
        <a:lstStyle/>
        <a:p>
          <a:endParaRPr lang="es-ES" noProof="0"/>
        </a:p>
      </dgm:t>
    </dgm:pt>
    <dgm:pt modelId="{AD3E5691-68DC-4C35-8494-A19A06F73D96}" type="sibTrans" cxnId="{2758AF0F-FC3F-41A6-98D3-95FE8538CEAD}">
      <dgm:prSet/>
      <dgm:spPr/>
      <dgm:t>
        <a:bodyPr/>
        <a:lstStyle/>
        <a:p>
          <a:endParaRPr lang="es-ES" noProof="0" dirty="0"/>
        </a:p>
      </dgm:t>
    </dgm:pt>
    <dgm:pt modelId="{96B166D9-049D-4D1D-92E8-4B85ADB70700}">
      <dgm:prSet phldrT="[Texto]"/>
      <dgm:spPr/>
      <dgm:t>
        <a:bodyPr/>
        <a:lstStyle/>
        <a:p>
          <a:r>
            <a:rPr lang="es-ES" noProof="0" dirty="0" smtClean="0"/>
            <a:t>destinatario</a:t>
          </a:r>
          <a:endParaRPr lang="es-ES" noProof="0" dirty="0"/>
        </a:p>
      </dgm:t>
    </dgm:pt>
    <dgm:pt modelId="{3544C287-A686-427A-9CC6-CD4C6DA4800A}" type="parTrans" cxnId="{25662FDE-58E7-4980-A7D6-C42B2CBDA75B}">
      <dgm:prSet/>
      <dgm:spPr/>
      <dgm:t>
        <a:bodyPr/>
        <a:lstStyle/>
        <a:p>
          <a:endParaRPr lang="es-ES" noProof="0"/>
        </a:p>
      </dgm:t>
    </dgm:pt>
    <dgm:pt modelId="{675E7913-D5B7-46F1-9464-3A9969A50609}" type="sibTrans" cxnId="{25662FDE-58E7-4980-A7D6-C42B2CBDA75B}">
      <dgm:prSet/>
      <dgm:spPr/>
      <dgm:t>
        <a:bodyPr/>
        <a:lstStyle/>
        <a:p>
          <a:endParaRPr lang="es-ES" noProof="0" dirty="0"/>
        </a:p>
      </dgm:t>
    </dgm:pt>
    <dgm:pt modelId="{81543B8C-8F95-45EB-B3F2-1084E06AC6B3}">
      <dgm:prSet phldrT="[Texto]"/>
      <dgm:spPr/>
      <dgm:t>
        <a:bodyPr/>
        <a:lstStyle/>
        <a:p>
          <a:r>
            <a:rPr lang="es-ES" noProof="0" dirty="0" smtClean="0"/>
            <a:t>lugar</a:t>
          </a:r>
          <a:endParaRPr lang="es-ES" noProof="0" dirty="0"/>
        </a:p>
      </dgm:t>
    </dgm:pt>
    <dgm:pt modelId="{E96C2303-D00B-43B7-B258-2FA3DFEC372B}" type="parTrans" cxnId="{590E3C48-08E3-4874-936B-2E615AA9396C}">
      <dgm:prSet/>
      <dgm:spPr/>
      <dgm:t>
        <a:bodyPr/>
        <a:lstStyle/>
        <a:p>
          <a:endParaRPr lang="es-ES" noProof="0"/>
        </a:p>
      </dgm:t>
    </dgm:pt>
    <dgm:pt modelId="{01006D2E-CDDC-4AEE-B9FD-B6147DD1BBFD}" type="sibTrans" cxnId="{590E3C48-08E3-4874-936B-2E615AA9396C}">
      <dgm:prSet/>
      <dgm:spPr/>
      <dgm:t>
        <a:bodyPr/>
        <a:lstStyle/>
        <a:p>
          <a:endParaRPr lang="es-ES" noProof="0" dirty="0"/>
        </a:p>
      </dgm:t>
    </dgm:pt>
    <dgm:pt modelId="{ABD31947-7408-466F-9B11-0D1F810E551B}">
      <dgm:prSet phldrT="[Texto]"/>
      <dgm:spPr/>
      <dgm:t>
        <a:bodyPr/>
        <a:lstStyle/>
        <a:p>
          <a:r>
            <a:rPr lang="es-ES" noProof="0" dirty="0" smtClean="0"/>
            <a:t>Tiempo </a:t>
          </a:r>
          <a:endParaRPr lang="es-ES" noProof="0" dirty="0"/>
        </a:p>
      </dgm:t>
    </dgm:pt>
    <dgm:pt modelId="{DBBA94D8-D6A1-4C9C-A5DE-2F572E4E207E}" type="parTrans" cxnId="{BEDF1FAE-8F6D-47A0-9FFD-0C6F18ABD86D}">
      <dgm:prSet/>
      <dgm:spPr/>
      <dgm:t>
        <a:bodyPr/>
        <a:lstStyle/>
        <a:p>
          <a:endParaRPr lang="es-ES" noProof="0"/>
        </a:p>
      </dgm:t>
    </dgm:pt>
    <dgm:pt modelId="{5C69302A-08A7-4A56-8FE7-A1A504E194F0}" type="sibTrans" cxnId="{BEDF1FAE-8F6D-47A0-9FFD-0C6F18ABD86D}">
      <dgm:prSet/>
      <dgm:spPr/>
      <dgm:t>
        <a:bodyPr/>
        <a:lstStyle/>
        <a:p>
          <a:endParaRPr lang="es-ES" noProof="0" dirty="0"/>
        </a:p>
      </dgm:t>
    </dgm:pt>
    <dgm:pt modelId="{708136B6-F01D-40F5-A360-823D7C80E37D}">
      <dgm:prSet phldrT="[Texto]"/>
      <dgm:spPr/>
      <dgm:t>
        <a:bodyPr/>
        <a:lstStyle/>
        <a:p>
          <a:r>
            <a:rPr lang="es-ES" noProof="0" dirty="0" smtClean="0"/>
            <a:t>Situación </a:t>
          </a:r>
          <a:endParaRPr lang="es-ES" noProof="0" dirty="0"/>
        </a:p>
      </dgm:t>
    </dgm:pt>
    <dgm:pt modelId="{11F2F0FB-E817-47FF-A48B-5B9AFB304B2E}" type="parTrans" cxnId="{8D37AE49-70C4-4FDA-BFB6-36139FFA287E}">
      <dgm:prSet/>
      <dgm:spPr/>
      <dgm:t>
        <a:bodyPr/>
        <a:lstStyle/>
        <a:p>
          <a:endParaRPr lang="es-ES" noProof="0"/>
        </a:p>
      </dgm:t>
    </dgm:pt>
    <dgm:pt modelId="{BD432C95-5633-4946-BE09-CD0BE15388F4}" type="sibTrans" cxnId="{8D37AE49-70C4-4FDA-BFB6-36139FFA287E}">
      <dgm:prSet/>
      <dgm:spPr/>
      <dgm:t>
        <a:bodyPr/>
        <a:lstStyle/>
        <a:p>
          <a:endParaRPr lang="es-ES" noProof="0"/>
        </a:p>
      </dgm:t>
    </dgm:pt>
    <dgm:pt modelId="{D12CEB65-9971-40EF-8995-AAB25F39499B}" type="pres">
      <dgm:prSet presAssocID="{8A796C0F-5B89-48A0-9F2A-AAFCA440AA06}" presName="diagram" presStyleCnt="0">
        <dgm:presLayoutVars>
          <dgm:dir/>
          <dgm:resizeHandles val="exact"/>
        </dgm:presLayoutVars>
      </dgm:prSet>
      <dgm:spPr/>
      <dgm:t>
        <a:bodyPr/>
        <a:lstStyle/>
        <a:p>
          <a:endParaRPr lang="en-US"/>
        </a:p>
      </dgm:t>
    </dgm:pt>
    <dgm:pt modelId="{868363F5-A5D2-4728-AC45-DDC7A803DBD9}" type="pres">
      <dgm:prSet presAssocID="{C4FBEA41-0E9D-4C2C-A65F-C096498AB513}" presName="node" presStyleLbl="node1" presStyleIdx="0" presStyleCnt="5">
        <dgm:presLayoutVars>
          <dgm:bulletEnabled val="1"/>
        </dgm:presLayoutVars>
      </dgm:prSet>
      <dgm:spPr/>
      <dgm:t>
        <a:bodyPr/>
        <a:lstStyle/>
        <a:p>
          <a:endParaRPr lang="en-US"/>
        </a:p>
      </dgm:t>
    </dgm:pt>
    <dgm:pt modelId="{7CDD7E71-21BC-40EE-B2AB-B0B5031DEA09}" type="pres">
      <dgm:prSet presAssocID="{AD3E5691-68DC-4C35-8494-A19A06F73D96}" presName="sibTrans" presStyleLbl="sibTrans2D1" presStyleIdx="0" presStyleCnt="4"/>
      <dgm:spPr/>
      <dgm:t>
        <a:bodyPr/>
        <a:lstStyle/>
        <a:p>
          <a:endParaRPr lang="en-US"/>
        </a:p>
      </dgm:t>
    </dgm:pt>
    <dgm:pt modelId="{4340DE13-31A9-4E15-B4E0-8FBA4AC4AE95}" type="pres">
      <dgm:prSet presAssocID="{AD3E5691-68DC-4C35-8494-A19A06F73D96}" presName="connectorText" presStyleLbl="sibTrans2D1" presStyleIdx="0" presStyleCnt="4"/>
      <dgm:spPr/>
      <dgm:t>
        <a:bodyPr/>
        <a:lstStyle/>
        <a:p>
          <a:endParaRPr lang="en-US"/>
        </a:p>
      </dgm:t>
    </dgm:pt>
    <dgm:pt modelId="{352CAFF4-A0AC-42A5-B399-9797E8501462}" type="pres">
      <dgm:prSet presAssocID="{96B166D9-049D-4D1D-92E8-4B85ADB70700}" presName="node" presStyleLbl="node1" presStyleIdx="1" presStyleCnt="5">
        <dgm:presLayoutVars>
          <dgm:bulletEnabled val="1"/>
        </dgm:presLayoutVars>
      </dgm:prSet>
      <dgm:spPr/>
      <dgm:t>
        <a:bodyPr/>
        <a:lstStyle/>
        <a:p>
          <a:endParaRPr lang="en-US"/>
        </a:p>
      </dgm:t>
    </dgm:pt>
    <dgm:pt modelId="{48B6BEBA-010B-42A1-8F38-84BCDAF1085D}" type="pres">
      <dgm:prSet presAssocID="{675E7913-D5B7-46F1-9464-3A9969A50609}" presName="sibTrans" presStyleLbl="sibTrans2D1" presStyleIdx="1" presStyleCnt="4"/>
      <dgm:spPr/>
      <dgm:t>
        <a:bodyPr/>
        <a:lstStyle/>
        <a:p>
          <a:endParaRPr lang="en-US"/>
        </a:p>
      </dgm:t>
    </dgm:pt>
    <dgm:pt modelId="{4DB6598B-18CA-4075-A250-46203F62D340}" type="pres">
      <dgm:prSet presAssocID="{675E7913-D5B7-46F1-9464-3A9969A50609}" presName="connectorText" presStyleLbl="sibTrans2D1" presStyleIdx="1" presStyleCnt="4"/>
      <dgm:spPr/>
      <dgm:t>
        <a:bodyPr/>
        <a:lstStyle/>
        <a:p>
          <a:endParaRPr lang="en-US"/>
        </a:p>
      </dgm:t>
    </dgm:pt>
    <dgm:pt modelId="{642A0EC1-853B-4D92-B27E-5D4300FDDB49}" type="pres">
      <dgm:prSet presAssocID="{81543B8C-8F95-45EB-B3F2-1084E06AC6B3}" presName="node" presStyleLbl="node1" presStyleIdx="2" presStyleCnt="5">
        <dgm:presLayoutVars>
          <dgm:bulletEnabled val="1"/>
        </dgm:presLayoutVars>
      </dgm:prSet>
      <dgm:spPr/>
      <dgm:t>
        <a:bodyPr/>
        <a:lstStyle/>
        <a:p>
          <a:endParaRPr lang="en-US"/>
        </a:p>
      </dgm:t>
    </dgm:pt>
    <dgm:pt modelId="{2E3E0793-FB23-417E-B98E-48C11484B060}" type="pres">
      <dgm:prSet presAssocID="{01006D2E-CDDC-4AEE-B9FD-B6147DD1BBFD}" presName="sibTrans" presStyleLbl="sibTrans2D1" presStyleIdx="2" presStyleCnt="4"/>
      <dgm:spPr/>
      <dgm:t>
        <a:bodyPr/>
        <a:lstStyle/>
        <a:p>
          <a:endParaRPr lang="en-US"/>
        </a:p>
      </dgm:t>
    </dgm:pt>
    <dgm:pt modelId="{095D99BB-B95C-4981-A80C-BE4C849CBD41}" type="pres">
      <dgm:prSet presAssocID="{01006D2E-CDDC-4AEE-B9FD-B6147DD1BBFD}" presName="connectorText" presStyleLbl="sibTrans2D1" presStyleIdx="2" presStyleCnt="4"/>
      <dgm:spPr/>
      <dgm:t>
        <a:bodyPr/>
        <a:lstStyle/>
        <a:p>
          <a:endParaRPr lang="en-US"/>
        </a:p>
      </dgm:t>
    </dgm:pt>
    <dgm:pt modelId="{3D12F0A3-6EF1-4023-9E24-DC2A0C9B7AF6}" type="pres">
      <dgm:prSet presAssocID="{ABD31947-7408-466F-9B11-0D1F810E551B}" presName="node" presStyleLbl="node1" presStyleIdx="3" presStyleCnt="5">
        <dgm:presLayoutVars>
          <dgm:bulletEnabled val="1"/>
        </dgm:presLayoutVars>
      </dgm:prSet>
      <dgm:spPr/>
      <dgm:t>
        <a:bodyPr/>
        <a:lstStyle/>
        <a:p>
          <a:endParaRPr lang="en-US"/>
        </a:p>
      </dgm:t>
    </dgm:pt>
    <dgm:pt modelId="{8DD97536-7173-48D2-A213-A5BA7143A7E7}" type="pres">
      <dgm:prSet presAssocID="{5C69302A-08A7-4A56-8FE7-A1A504E194F0}" presName="sibTrans" presStyleLbl="sibTrans2D1" presStyleIdx="3" presStyleCnt="4"/>
      <dgm:spPr/>
      <dgm:t>
        <a:bodyPr/>
        <a:lstStyle/>
        <a:p>
          <a:endParaRPr lang="en-US"/>
        </a:p>
      </dgm:t>
    </dgm:pt>
    <dgm:pt modelId="{17AD0C3E-4774-4BCD-A417-B32DDDC2D675}" type="pres">
      <dgm:prSet presAssocID="{5C69302A-08A7-4A56-8FE7-A1A504E194F0}" presName="connectorText" presStyleLbl="sibTrans2D1" presStyleIdx="3" presStyleCnt="4"/>
      <dgm:spPr/>
      <dgm:t>
        <a:bodyPr/>
        <a:lstStyle/>
        <a:p>
          <a:endParaRPr lang="en-US"/>
        </a:p>
      </dgm:t>
    </dgm:pt>
    <dgm:pt modelId="{ECFCB076-C67D-434A-98B4-156D8A1DAAB9}" type="pres">
      <dgm:prSet presAssocID="{708136B6-F01D-40F5-A360-823D7C80E37D}" presName="node" presStyleLbl="node1" presStyleIdx="4" presStyleCnt="5">
        <dgm:presLayoutVars>
          <dgm:bulletEnabled val="1"/>
        </dgm:presLayoutVars>
      </dgm:prSet>
      <dgm:spPr/>
      <dgm:t>
        <a:bodyPr/>
        <a:lstStyle/>
        <a:p>
          <a:endParaRPr lang="en-US"/>
        </a:p>
      </dgm:t>
    </dgm:pt>
  </dgm:ptLst>
  <dgm:cxnLst>
    <dgm:cxn modelId="{3B6E6EF3-F4DF-49F5-BFB6-3911F1F97720}" type="presOf" srcId="{5C69302A-08A7-4A56-8FE7-A1A504E194F0}" destId="{17AD0C3E-4774-4BCD-A417-B32DDDC2D675}" srcOrd="1" destOrd="0" presId="urn:microsoft.com/office/officeart/2005/8/layout/process5"/>
    <dgm:cxn modelId="{25662FDE-58E7-4980-A7D6-C42B2CBDA75B}" srcId="{8A796C0F-5B89-48A0-9F2A-AAFCA440AA06}" destId="{96B166D9-049D-4D1D-92E8-4B85ADB70700}" srcOrd="1" destOrd="0" parTransId="{3544C287-A686-427A-9CC6-CD4C6DA4800A}" sibTransId="{675E7913-D5B7-46F1-9464-3A9969A50609}"/>
    <dgm:cxn modelId="{38880204-C986-4EB1-8862-F63C01AFCF59}" type="presOf" srcId="{96B166D9-049D-4D1D-92E8-4B85ADB70700}" destId="{352CAFF4-A0AC-42A5-B399-9797E8501462}" srcOrd="0" destOrd="0" presId="urn:microsoft.com/office/officeart/2005/8/layout/process5"/>
    <dgm:cxn modelId="{590E3C48-08E3-4874-936B-2E615AA9396C}" srcId="{8A796C0F-5B89-48A0-9F2A-AAFCA440AA06}" destId="{81543B8C-8F95-45EB-B3F2-1084E06AC6B3}" srcOrd="2" destOrd="0" parTransId="{E96C2303-D00B-43B7-B258-2FA3DFEC372B}" sibTransId="{01006D2E-CDDC-4AEE-B9FD-B6147DD1BBFD}"/>
    <dgm:cxn modelId="{6407B318-9EBC-4BCA-A9A1-6FF2CD47A458}" type="presOf" srcId="{81543B8C-8F95-45EB-B3F2-1084E06AC6B3}" destId="{642A0EC1-853B-4D92-B27E-5D4300FDDB49}" srcOrd="0" destOrd="0" presId="urn:microsoft.com/office/officeart/2005/8/layout/process5"/>
    <dgm:cxn modelId="{BA99CD41-4D1E-459C-AD05-89C6AE778CEC}" type="presOf" srcId="{01006D2E-CDDC-4AEE-B9FD-B6147DD1BBFD}" destId="{2E3E0793-FB23-417E-B98E-48C11484B060}" srcOrd="0" destOrd="0" presId="urn:microsoft.com/office/officeart/2005/8/layout/process5"/>
    <dgm:cxn modelId="{8D37AE49-70C4-4FDA-BFB6-36139FFA287E}" srcId="{8A796C0F-5B89-48A0-9F2A-AAFCA440AA06}" destId="{708136B6-F01D-40F5-A360-823D7C80E37D}" srcOrd="4" destOrd="0" parTransId="{11F2F0FB-E817-47FF-A48B-5B9AFB304B2E}" sibTransId="{BD432C95-5633-4946-BE09-CD0BE15388F4}"/>
    <dgm:cxn modelId="{B593298A-626A-43F9-B048-A397A651581D}" type="presOf" srcId="{C4FBEA41-0E9D-4C2C-A65F-C096498AB513}" destId="{868363F5-A5D2-4728-AC45-DDC7A803DBD9}" srcOrd="0" destOrd="0" presId="urn:microsoft.com/office/officeart/2005/8/layout/process5"/>
    <dgm:cxn modelId="{C2700448-8AC2-403C-9720-67D4242A3998}" type="presOf" srcId="{AD3E5691-68DC-4C35-8494-A19A06F73D96}" destId="{4340DE13-31A9-4E15-B4E0-8FBA4AC4AE95}" srcOrd="1" destOrd="0" presId="urn:microsoft.com/office/officeart/2005/8/layout/process5"/>
    <dgm:cxn modelId="{DA86E7DD-D7D9-4EFF-95DC-A0B2E0700A23}" type="presOf" srcId="{AD3E5691-68DC-4C35-8494-A19A06F73D96}" destId="{7CDD7E71-21BC-40EE-B2AB-B0B5031DEA09}" srcOrd="0" destOrd="0" presId="urn:microsoft.com/office/officeart/2005/8/layout/process5"/>
    <dgm:cxn modelId="{989CFDD4-39D2-428D-8A4B-D19CCE084282}" type="presOf" srcId="{5C69302A-08A7-4A56-8FE7-A1A504E194F0}" destId="{8DD97536-7173-48D2-A213-A5BA7143A7E7}" srcOrd="0" destOrd="0" presId="urn:microsoft.com/office/officeart/2005/8/layout/process5"/>
    <dgm:cxn modelId="{0836DB3C-C9EB-4195-A48E-B37222BF256C}" type="presOf" srcId="{675E7913-D5B7-46F1-9464-3A9969A50609}" destId="{4DB6598B-18CA-4075-A250-46203F62D340}" srcOrd="1" destOrd="0" presId="urn:microsoft.com/office/officeart/2005/8/layout/process5"/>
    <dgm:cxn modelId="{91D74407-70E8-4175-8107-382CBFEF549F}" type="presOf" srcId="{8A796C0F-5B89-48A0-9F2A-AAFCA440AA06}" destId="{D12CEB65-9971-40EF-8995-AAB25F39499B}" srcOrd="0" destOrd="0" presId="urn:microsoft.com/office/officeart/2005/8/layout/process5"/>
    <dgm:cxn modelId="{B7A2AF42-780A-4CBB-92EA-63277DCB321A}" type="presOf" srcId="{01006D2E-CDDC-4AEE-B9FD-B6147DD1BBFD}" destId="{095D99BB-B95C-4981-A80C-BE4C849CBD41}" srcOrd="1" destOrd="0" presId="urn:microsoft.com/office/officeart/2005/8/layout/process5"/>
    <dgm:cxn modelId="{BEDF1FAE-8F6D-47A0-9FFD-0C6F18ABD86D}" srcId="{8A796C0F-5B89-48A0-9F2A-AAFCA440AA06}" destId="{ABD31947-7408-466F-9B11-0D1F810E551B}" srcOrd="3" destOrd="0" parTransId="{DBBA94D8-D6A1-4C9C-A5DE-2F572E4E207E}" sibTransId="{5C69302A-08A7-4A56-8FE7-A1A504E194F0}"/>
    <dgm:cxn modelId="{EECE82C6-E37A-42E5-9F5F-F83B73110F29}" type="presOf" srcId="{708136B6-F01D-40F5-A360-823D7C80E37D}" destId="{ECFCB076-C67D-434A-98B4-156D8A1DAAB9}" srcOrd="0" destOrd="0" presId="urn:microsoft.com/office/officeart/2005/8/layout/process5"/>
    <dgm:cxn modelId="{5CDB72A5-236C-4D26-9CC6-69BE97FBFD83}" type="presOf" srcId="{ABD31947-7408-466F-9B11-0D1F810E551B}" destId="{3D12F0A3-6EF1-4023-9E24-DC2A0C9B7AF6}" srcOrd="0" destOrd="0" presId="urn:microsoft.com/office/officeart/2005/8/layout/process5"/>
    <dgm:cxn modelId="{2758AF0F-FC3F-41A6-98D3-95FE8538CEAD}" srcId="{8A796C0F-5B89-48A0-9F2A-AAFCA440AA06}" destId="{C4FBEA41-0E9D-4C2C-A65F-C096498AB513}" srcOrd="0" destOrd="0" parTransId="{D7135522-EADF-4AE9-B11B-48FCD0B623B4}" sibTransId="{AD3E5691-68DC-4C35-8494-A19A06F73D96}"/>
    <dgm:cxn modelId="{6C8719B6-C635-45CE-9E6D-30BB8ECAC1B4}" type="presOf" srcId="{675E7913-D5B7-46F1-9464-3A9969A50609}" destId="{48B6BEBA-010B-42A1-8F38-84BCDAF1085D}" srcOrd="0" destOrd="0" presId="urn:microsoft.com/office/officeart/2005/8/layout/process5"/>
    <dgm:cxn modelId="{E2D9408A-B496-40DB-94D3-16CC098F8F16}" type="presParOf" srcId="{D12CEB65-9971-40EF-8995-AAB25F39499B}" destId="{868363F5-A5D2-4728-AC45-DDC7A803DBD9}" srcOrd="0" destOrd="0" presId="urn:microsoft.com/office/officeart/2005/8/layout/process5"/>
    <dgm:cxn modelId="{92616651-E83C-4999-A5ED-602074E81062}" type="presParOf" srcId="{D12CEB65-9971-40EF-8995-AAB25F39499B}" destId="{7CDD7E71-21BC-40EE-B2AB-B0B5031DEA09}" srcOrd="1" destOrd="0" presId="urn:microsoft.com/office/officeart/2005/8/layout/process5"/>
    <dgm:cxn modelId="{8619B009-A94A-4C9F-A27B-8EEF3AAF841D}" type="presParOf" srcId="{7CDD7E71-21BC-40EE-B2AB-B0B5031DEA09}" destId="{4340DE13-31A9-4E15-B4E0-8FBA4AC4AE95}" srcOrd="0" destOrd="0" presId="urn:microsoft.com/office/officeart/2005/8/layout/process5"/>
    <dgm:cxn modelId="{72782EC5-6814-4B2B-A44C-F7E539FC9000}" type="presParOf" srcId="{D12CEB65-9971-40EF-8995-AAB25F39499B}" destId="{352CAFF4-A0AC-42A5-B399-9797E8501462}" srcOrd="2" destOrd="0" presId="urn:microsoft.com/office/officeart/2005/8/layout/process5"/>
    <dgm:cxn modelId="{44C2468F-19A7-4032-9A15-4AE948B27513}" type="presParOf" srcId="{D12CEB65-9971-40EF-8995-AAB25F39499B}" destId="{48B6BEBA-010B-42A1-8F38-84BCDAF1085D}" srcOrd="3" destOrd="0" presId="urn:microsoft.com/office/officeart/2005/8/layout/process5"/>
    <dgm:cxn modelId="{06D37FDE-275F-4088-81F4-6342C0927612}" type="presParOf" srcId="{48B6BEBA-010B-42A1-8F38-84BCDAF1085D}" destId="{4DB6598B-18CA-4075-A250-46203F62D340}" srcOrd="0" destOrd="0" presId="urn:microsoft.com/office/officeart/2005/8/layout/process5"/>
    <dgm:cxn modelId="{5C78D01C-D42A-41D1-A31D-8ECB537AE711}" type="presParOf" srcId="{D12CEB65-9971-40EF-8995-AAB25F39499B}" destId="{642A0EC1-853B-4D92-B27E-5D4300FDDB49}" srcOrd="4" destOrd="0" presId="urn:microsoft.com/office/officeart/2005/8/layout/process5"/>
    <dgm:cxn modelId="{89B9A6AD-9051-463C-81D6-4F62217D0EAA}" type="presParOf" srcId="{D12CEB65-9971-40EF-8995-AAB25F39499B}" destId="{2E3E0793-FB23-417E-B98E-48C11484B060}" srcOrd="5" destOrd="0" presId="urn:microsoft.com/office/officeart/2005/8/layout/process5"/>
    <dgm:cxn modelId="{F2D9B981-CE6B-44B2-8F20-C255F8CB9050}" type="presParOf" srcId="{2E3E0793-FB23-417E-B98E-48C11484B060}" destId="{095D99BB-B95C-4981-A80C-BE4C849CBD41}" srcOrd="0" destOrd="0" presId="urn:microsoft.com/office/officeart/2005/8/layout/process5"/>
    <dgm:cxn modelId="{9580B6AF-F76A-421B-ADE3-E356240A9FA5}" type="presParOf" srcId="{D12CEB65-9971-40EF-8995-AAB25F39499B}" destId="{3D12F0A3-6EF1-4023-9E24-DC2A0C9B7AF6}" srcOrd="6" destOrd="0" presId="urn:microsoft.com/office/officeart/2005/8/layout/process5"/>
    <dgm:cxn modelId="{7C4D4105-EE6C-4F6B-A07C-ED6B03B8140D}" type="presParOf" srcId="{D12CEB65-9971-40EF-8995-AAB25F39499B}" destId="{8DD97536-7173-48D2-A213-A5BA7143A7E7}" srcOrd="7" destOrd="0" presId="urn:microsoft.com/office/officeart/2005/8/layout/process5"/>
    <dgm:cxn modelId="{BDC5725B-FA04-4115-9667-4504B0A59795}" type="presParOf" srcId="{8DD97536-7173-48D2-A213-A5BA7143A7E7}" destId="{17AD0C3E-4774-4BCD-A417-B32DDDC2D675}" srcOrd="0" destOrd="0" presId="urn:microsoft.com/office/officeart/2005/8/layout/process5"/>
    <dgm:cxn modelId="{68F852DE-382B-4537-9AE9-B9471795524E}" type="presParOf" srcId="{D12CEB65-9971-40EF-8995-AAB25F39499B}" destId="{ECFCB076-C67D-434A-98B4-156D8A1DAAB9}" srcOrd="8" destOrd="0" presId="urn:microsoft.com/office/officeart/2005/8/layout/process5"/>
  </dgm:cxnLst>
  <dgm:bg/>
  <dgm:whole/>
</dgm:dataModel>
</file>

<file path=ppt/diagrams/data5.xml><?xml version="1.0" encoding="utf-8"?>
<dgm:dataModel xmlns:dgm="http://schemas.openxmlformats.org/drawingml/2006/diagram" xmlns:a="http://schemas.openxmlformats.org/drawingml/2006/main">
  <dgm:ptLst>
    <dgm:pt modelId="{FE0DE011-AF7D-496A-99B0-3902C218737D}" type="doc">
      <dgm:prSet loTypeId="urn:microsoft.com/office/officeart/2005/8/layout/equation1" loCatId="process" qsTypeId="urn:microsoft.com/office/officeart/2005/8/quickstyle/simple1" qsCatId="simple" csTypeId="urn:microsoft.com/office/officeart/2005/8/colors/colorful2" csCatId="colorful" phldr="1"/>
      <dgm:spPr/>
    </dgm:pt>
    <dgm:pt modelId="{C1F30BE1-E524-4B9B-B2CD-69B58256097D}">
      <dgm:prSet phldrT="[Texto]" custT="1"/>
      <dgm:spPr/>
      <dgm:t>
        <a:bodyPr/>
        <a:lstStyle/>
        <a:p>
          <a:r>
            <a:rPr lang="es-ES" sz="1800" noProof="0" dirty="0" smtClean="0">
              <a:solidFill>
                <a:schemeClr val="tx1"/>
              </a:solidFill>
            </a:rPr>
            <a:t>Propósitos comunicativos </a:t>
          </a:r>
          <a:endParaRPr lang="es-ES" sz="1800" noProof="0" dirty="0">
            <a:solidFill>
              <a:schemeClr val="tx1"/>
            </a:solidFill>
          </a:endParaRPr>
        </a:p>
      </dgm:t>
    </dgm:pt>
    <dgm:pt modelId="{C5D1A2AF-8E0D-4A1D-A01E-06AF34ECF75F}" type="parTrans" cxnId="{F0371385-EFFB-4D1D-98D7-0008ABC93FB9}">
      <dgm:prSet/>
      <dgm:spPr/>
      <dgm:t>
        <a:bodyPr/>
        <a:lstStyle/>
        <a:p>
          <a:endParaRPr lang="es-ES" sz="3200" noProof="0">
            <a:solidFill>
              <a:schemeClr val="tx1"/>
            </a:solidFill>
          </a:endParaRPr>
        </a:p>
      </dgm:t>
    </dgm:pt>
    <dgm:pt modelId="{1DD82B8E-D683-4BCC-8569-7C6B818A8BA3}" type="sibTrans" cxnId="{F0371385-EFFB-4D1D-98D7-0008ABC93FB9}">
      <dgm:prSet custT="1"/>
      <dgm:spPr/>
      <dgm:t>
        <a:bodyPr/>
        <a:lstStyle/>
        <a:p>
          <a:endParaRPr lang="es-ES" sz="1200" noProof="0" dirty="0">
            <a:solidFill>
              <a:schemeClr val="tx1"/>
            </a:solidFill>
          </a:endParaRPr>
        </a:p>
      </dgm:t>
    </dgm:pt>
    <dgm:pt modelId="{AED0F8E6-9AE8-4B79-A89C-8BC3C2C67ED5}">
      <dgm:prSet phldrT="[Texto]" custT="1"/>
      <dgm:spPr/>
      <dgm:t>
        <a:bodyPr/>
        <a:lstStyle/>
        <a:p>
          <a:r>
            <a:rPr lang="es-ES" sz="1800" noProof="0" dirty="0" smtClean="0">
              <a:solidFill>
                <a:schemeClr val="tx1"/>
              </a:solidFill>
            </a:rPr>
            <a:t>Contexto social </a:t>
          </a:r>
          <a:endParaRPr lang="es-ES" sz="1800" noProof="0" dirty="0">
            <a:solidFill>
              <a:schemeClr val="tx1"/>
            </a:solidFill>
          </a:endParaRPr>
        </a:p>
      </dgm:t>
    </dgm:pt>
    <dgm:pt modelId="{CD1D42EC-688C-4925-8E94-344776F89DFE}" type="parTrans" cxnId="{88F7ACE4-A6B8-4D2D-9B62-E749E27652F1}">
      <dgm:prSet/>
      <dgm:spPr/>
      <dgm:t>
        <a:bodyPr/>
        <a:lstStyle/>
        <a:p>
          <a:endParaRPr lang="es-ES" sz="3200" noProof="0">
            <a:solidFill>
              <a:schemeClr val="tx1"/>
            </a:solidFill>
          </a:endParaRPr>
        </a:p>
      </dgm:t>
    </dgm:pt>
    <dgm:pt modelId="{0E9EDA15-4EE3-4F65-B048-48824F0FF4EB}" type="sibTrans" cxnId="{88F7ACE4-A6B8-4D2D-9B62-E749E27652F1}">
      <dgm:prSet custT="1"/>
      <dgm:spPr/>
      <dgm:t>
        <a:bodyPr/>
        <a:lstStyle/>
        <a:p>
          <a:endParaRPr lang="es-ES" sz="1200" noProof="0" dirty="0">
            <a:solidFill>
              <a:schemeClr val="tx1"/>
            </a:solidFill>
          </a:endParaRPr>
        </a:p>
      </dgm:t>
    </dgm:pt>
    <dgm:pt modelId="{F4964BA3-F968-4CD0-B3BF-857A90910471}">
      <dgm:prSet phldrT="[Texto]" custT="1"/>
      <dgm:spPr/>
      <dgm:t>
        <a:bodyPr/>
        <a:lstStyle/>
        <a:p>
          <a:r>
            <a:rPr lang="es-ES" sz="1800" noProof="0" dirty="0" smtClean="0">
              <a:solidFill>
                <a:schemeClr val="tx1"/>
              </a:solidFill>
            </a:rPr>
            <a:t>Significado </a:t>
          </a:r>
          <a:endParaRPr lang="es-ES" sz="1800" noProof="0" dirty="0">
            <a:solidFill>
              <a:schemeClr val="tx1"/>
            </a:solidFill>
          </a:endParaRPr>
        </a:p>
      </dgm:t>
    </dgm:pt>
    <dgm:pt modelId="{A6078114-E087-4834-BFF8-6F7E9B70E445}" type="parTrans" cxnId="{1ACE25DD-722A-4B94-9B0E-0E8566C3EA68}">
      <dgm:prSet/>
      <dgm:spPr/>
      <dgm:t>
        <a:bodyPr/>
        <a:lstStyle/>
        <a:p>
          <a:endParaRPr lang="es-ES" sz="3200" noProof="0">
            <a:solidFill>
              <a:schemeClr val="tx1"/>
            </a:solidFill>
          </a:endParaRPr>
        </a:p>
      </dgm:t>
    </dgm:pt>
    <dgm:pt modelId="{3B961C2A-E613-4DA4-A36F-4BEB7629B861}" type="sibTrans" cxnId="{1ACE25DD-722A-4B94-9B0E-0E8566C3EA68}">
      <dgm:prSet/>
      <dgm:spPr/>
      <dgm:t>
        <a:bodyPr/>
        <a:lstStyle/>
        <a:p>
          <a:endParaRPr lang="es-ES" sz="3200" noProof="0">
            <a:solidFill>
              <a:schemeClr val="tx1"/>
            </a:solidFill>
          </a:endParaRPr>
        </a:p>
      </dgm:t>
    </dgm:pt>
    <dgm:pt modelId="{8038FE9F-BB88-4E67-B67D-0F8177ECF26D}">
      <dgm:prSet phldrT="[Texto]" custT="1"/>
      <dgm:spPr/>
      <dgm:t>
        <a:bodyPr/>
        <a:lstStyle/>
        <a:p>
          <a:r>
            <a:rPr lang="es-ES" sz="1800" noProof="0" dirty="0" smtClean="0">
              <a:solidFill>
                <a:schemeClr val="tx1"/>
              </a:solidFill>
            </a:rPr>
            <a:t>Palabra </a:t>
          </a:r>
          <a:endParaRPr lang="es-ES" sz="1800" noProof="0" dirty="0">
            <a:solidFill>
              <a:schemeClr val="tx1"/>
            </a:solidFill>
          </a:endParaRPr>
        </a:p>
      </dgm:t>
    </dgm:pt>
    <dgm:pt modelId="{2FFD3D29-9566-4EA9-B0A1-FFD6A8FD4A1C}" type="parTrans" cxnId="{B172701A-6010-46EB-99E8-EEA0CD126325}">
      <dgm:prSet/>
      <dgm:spPr/>
      <dgm:t>
        <a:bodyPr/>
        <a:lstStyle/>
        <a:p>
          <a:endParaRPr lang="es-ES" sz="3200" noProof="0">
            <a:solidFill>
              <a:schemeClr val="tx1"/>
            </a:solidFill>
          </a:endParaRPr>
        </a:p>
      </dgm:t>
    </dgm:pt>
    <dgm:pt modelId="{209E4BC7-7DED-4700-BE13-2CAD497F055D}" type="sibTrans" cxnId="{B172701A-6010-46EB-99E8-EEA0CD126325}">
      <dgm:prSet custT="1"/>
      <dgm:spPr/>
      <dgm:t>
        <a:bodyPr/>
        <a:lstStyle/>
        <a:p>
          <a:endParaRPr lang="es-ES" sz="1200" noProof="0" dirty="0">
            <a:solidFill>
              <a:schemeClr val="tx1"/>
            </a:solidFill>
          </a:endParaRPr>
        </a:p>
      </dgm:t>
    </dgm:pt>
    <dgm:pt modelId="{889609B0-9985-40DC-900A-9F84E0946E0A}" type="pres">
      <dgm:prSet presAssocID="{FE0DE011-AF7D-496A-99B0-3902C218737D}" presName="linearFlow" presStyleCnt="0">
        <dgm:presLayoutVars>
          <dgm:dir/>
          <dgm:resizeHandles val="exact"/>
        </dgm:presLayoutVars>
      </dgm:prSet>
      <dgm:spPr/>
    </dgm:pt>
    <dgm:pt modelId="{4B40D2D9-FCD1-4E48-8017-F264B56EB5EF}" type="pres">
      <dgm:prSet presAssocID="{C1F30BE1-E524-4B9B-B2CD-69B58256097D}" presName="node" presStyleLbl="node1" presStyleIdx="0" presStyleCnt="4" custScaleX="138176" custLinFactNeighborX="-2382" custLinFactNeighborY="-5366">
        <dgm:presLayoutVars>
          <dgm:bulletEnabled val="1"/>
        </dgm:presLayoutVars>
      </dgm:prSet>
      <dgm:spPr/>
      <dgm:t>
        <a:bodyPr/>
        <a:lstStyle/>
        <a:p>
          <a:endParaRPr lang="en-US"/>
        </a:p>
      </dgm:t>
    </dgm:pt>
    <dgm:pt modelId="{44CEC421-149A-4733-B748-0DAB2AE8E971}" type="pres">
      <dgm:prSet presAssocID="{1DD82B8E-D683-4BCC-8569-7C6B818A8BA3}" presName="spacerL" presStyleCnt="0"/>
      <dgm:spPr/>
    </dgm:pt>
    <dgm:pt modelId="{770E996A-7AB0-4DCE-8E51-4A32A07E0DCF}" type="pres">
      <dgm:prSet presAssocID="{1DD82B8E-D683-4BCC-8569-7C6B818A8BA3}" presName="sibTrans" presStyleLbl="sibTrans2D1" presStyleIdx="0" presStyleCnt="3"/>
      <dgm:spPr/>
      <dgm:t>
        <a:bodyPr/>
        <a:lstStyle/>
        <a:p>
          <a:endParaRPr lang="en-US"/>
        </a:p>
      </dgm:t>
    </dgm:pt>
    <dgm:pt modelId="{D5216363-2780-4281-A615-EF53A2FBC3EF}" type="pres">
      <dgm:prSet presAssocID="{1DD82B8E-D683-4BCC-8569-7C6B818A8BA3}" presName="spacerR" presStyleCnt="0"/>
      <dgm:spPr/>
    </dgm:pt>
    <dgm:pt modelId="{D6B54701-908B-4B81-8177-97B44BE0E74F}" type="pres">
      <dgm:prSet presAssocID="{AED0F8E6-9AE8-4B79-A89C-8BC3C2C67ED5}" presName="node" presStyleLbl="node1" presStyleIdx="1" presStyleCnt="4" custScaleX="128746">
        <dgm:presLayoutVars>
          <dgm:bulletEnabled val="1"/>
        </dgm:presLayoutVars>
      </dgm:prSet>
      <dgm:spPr/>
      <dgm:t>
        <a:bodyPr/>
        <a:lstStyle/>
        <a:p>
          <a:endParaRPr lang="en-US"/>
        </a:p>
      </dgm:t>
    </dgm:pt>
    <dgm:pt modelId="{4BFCECB2-270F-47D9-BE15-62689BEBCE88}" type="pres">
      <dgm:prSet presAssocID="{0E9EDA15-4EE3-4F65-B048-48824F0FF4EB}" presName="spacerL" presStyleCnt="0"/>
      <dgm:spPr/>
    </dgm:pt>
    <dgm:pt modelId="{3D051749-BA95-40AC-84C6-E191CF7004D3}" type="pres">
      <dgm:prSet presAssocID="{0E9EDA15-4EE3-4F65-B048-48824F0FF4EB}" presName="sibTrans" presStyleLbl="sibTrans2D1" presStyleIdx="1" presStyleCnt="3"/>
      <dgm:spPr/>
      <dgm:t>
        <a:bodyPr/>
        <a:lstStyle/>
        <a:p>
          <a:endParaRPr lang="en-US"/>
        </a:p>
      </dgm:t>
    </dgm:pt>
    <dgm:pt modelId="{4AB7851D-605A-49E9-8BD1-E237365C3D66}" type="pres">
      <dgm:prSet presAssocID="{0E9EDA15-4EE3-4F65-B048-48824F0FF4EB}" presName="spacerR" presStyleCnt="0"/>
      <dgm:spPr/>
    </dgm:pt>
    <dgm:pt modelId="{4F71C3BB-8B60-4A7E-98AB-453014ECA1FD}" type="pres">
      <dgm:prSet presAssocID="{8038FE9F-BB88-4E67-B67D-0F8177ECF26D}" presName="node" presStyleLbl="node1" presStyleIdx="2" presStyleCnt="4" custScaleX="113169">
        <dgm:presLayoutVars>
          <dgm:bulletEnabled val="1"/>
        </dgm:presLayoutVars>
      </dgm:prSet>
      <dgm:spPr/>
      <dgm:t>
        <a:bodyPr/>
        <a:lstStyle/>
        <a:p>
          <a:endParaRPr lang="en-US"/>
        </a:p>
      </dgm:t>
    </dgm:pt>
    <dgm:pt modelId="{EAFA4C31-A1C8-4A34-8E63-8D34E465DC93}" type="pres">
      <dgm:prSet presAssocID="{209E4BC7-7DED-4700-BE13-2CAD497F055D}" presName="spacerL" presStyleCnt="0"/>
      <dgm:spPr/>
    </dgm:pt>
    <dgm:pt modelId="{36BBAAF8-2A6D-47A5-A7E2-B608233EC1F0}" type="pres">
      <dgm:prSet presAssocID="{209E4BC7-7DED-4700-BE13-2CAD497F055D}" presName="sibTrans" presStyleLbl="sibTrans2D1" presStyleIdx="2" presStyleCnt="3"/>
      <dgm:spPr/>
      <dgm:t>
        <a:bodyPr/>
        <a:lstStyle/>
        <a:p>
          <a:endParaRPr lang="en-US"/>
        </a:p>
      </dgm:t>
    </dgm:pt>
    <dgm:pt modelId="{7C987337-E3D2-4F4F-9D4D-514F72E5AACF}" type="pres">
      <dgm:prSet presAssocID="{209E4BC7-7DED-4700-BE13-2CAD497F055D}" presName="spacerR" presStyleCnt="0"/>
      <dgm:spPr/>
    </dgm:pt>
    <dgm:pt modelId="{606CB35D-0427-4D62-B527-D0CCB81E94B7}" type="pres">
      <dgm:prSet presAssocID="{F4964BA3-F968-4CD0-B3BF-857A90910471}" presName="node" presStyleLbl="node1" presStyleIdx="3" presStyleCnt="4" custScaleX="184668">
        <dgm:presLayoutVars>
          <dgm:bulletEnabled val="1"/>
        </dgm:presLayoutVars>
      </dgm:prSet>
      <dgm:spPr/>
      <dgm:t>
        <a:bodyPr/>
        <a:lstStyle/>
        <a:p>
          <a:endParaRPr lang="en-US"/>
        </a:p>
      </dgm:t>
    </dgm:pt>
  </dgm:ptLst>
  <dgm:cxnLst>
    <dgm:cxn modelId="{9C24D7E2-CDDB-41E2-858B-FD15C364C9F6}" type="presOf" srcId="{C1F30BE1-E524-4B9B-B2CD-69B58256097D}" destId="{4B40D2D9-FCD1-4E48-8017-F264B56EB5EF}" srcOrd="0" destOrd="0" presId="urn:microsoft.com/office/officeart/2005/8/layout/equation1"/>
    <dgm:cxn modelId="{B172701A-6010-46EB-99E8-EEA0CD126325}" srcId="{FE0DE011-AF7D-496A-99B0-3902C218737D}" destId="{8038FE9F-BB88-4E67-B67D-0F8177ECF26D}" srcOrd="2" destOrd="0" parTransId="{2FFD3D29-9566-4EA9-B0A1-FFD6A8FD4A1C}" sibTransId="{209E4BC7-7DED-4700-BE13-2CAD497F055D}"/>
    <dgm:cxn modelId="{69F494BF-3773-4FB5-A020-B32483017E4C}" type="presOf" srcId="{AED0F8E6-9AE8-4B79-A89C-8BC3C2C67ED5}" destId="{D6B54701-908B-4B81-8177-97B44BE0E74F}" srcOrd="0" destOrd="0" presId="urn:microsoft.com/office/officeart/2005/8/layout/equation1"/>
    <dgm:cxn modelId="{23B8D819-1C36-4AD0-853D-984F7F5B2543}" type="presOf" srcId="{0E9EDA15-4EE3-4F65-B048-48824F0FF4EB}" destId="{3D051749-BA95-40AC-84C6-E191CF7004D3}" srcOrd="0" destOrd="0" presId="urn:microsoft.com/office/officeart/2005/8/layout/equation1"/>
    <dgm:cxn modelId="{82B7E2E2-8FF8-459B-A831-503983D22F9B}" type="presOf" srcId="{1DD82B8E-D683-4BCC-8569-7C6B818A8BA3}" destId="{770E996A-7AB0-4DCE-8E51-4A32A07E0DCF}" srcOrd="0" destOrd="0" presId="urn:microsoft.com/office/officeart/2005/8/layout/equation1"/>
    <dgm:cxn modelId="{F0371385-EFFB-4D1D-98D7-0008ABC93FB9}" srcId="{FE0DE011-AF7D-496A-99B0-3902C218737D}" destId="{C1F30BE1-E524-4B9B-B2CD-69B58256097D}" srcOrd="0" destOrd="0" parTransId="{C5D1A2AF-8E0D-4A1D-A01E-06AF34ECF75F}" sibTransId="{1DD82B8E-D683-4BCC-8569-7C6B818A8BA3}"/>
    <dgm:cxn modelId="{1ACE25DD-722A-4B94-9B0E-0E8566C3EA68}" srcId="{FE0DE011-AF7D-496A-99B0-3902C218737D}" destId="{F4964BA3-F968-4CD0-B3BF-857A90910471}" srcOrd="3" destOrd="0" parTransId="{A6078114-E087-4834-BFF8-6F7E9B70E445}" sibTransId="{3B961C2A-E613-4DA4-A36F-4BEB7629B861}"/>
    <dgm:cxn modelId="{834D7E4B-08F7-4F42-B08A-6CE3C847B9D2}" type="presOf" srcId="{209E4BC7-7DED-4700-BE13-2CAD497F055D}" destId="{36BBAAF8-2A6D-47A5-A7E2-B608233EC1F0}" srcOrd="0" destOrd="0" presId="urn:microsoft.com/office/officeart/2005/8/layout/equation1"/>
    <dgm:cxn modelId="{88F7ACE4-A6B8-4D2D-9B62-E749E27652F1}" srcId="{FE0DE011-AF7D-496A-99B0-3902C218737D}" destId="{AED0F8E6-9AE8-4B79-A89C-8BC3C2C67ED5}" srcOrd="1" destOrd="0" parTransId="{CD1D42EC-688C-4925-8E94-344776F89DFE}" sibTransId="{0E9EDA15-4EE3-4F65-B048-48824F0FF4EB}"/>
    <dgm:cxn modelId="{EB912016-F220-4334-9936-37BC0691B16C}" type="presOf" srcId="{FE0DE011-AF7D-496A-99B0-3902C218737D}" destId="{889609B0-9985-40DC-900A-9F84E0946E0A}" srcOrd="0" destOrd="0" presId="urn:microsoft.com/office/officeart/2005/8/layout/equation1"/>
    <dgm:cxn modelId="{505B848A-2078-4F0A-979A-8D3E1DCB69BA}" type="presOf" srcId="{F4964BA3-F968-4CD0-B3BF-857A90910471}" destId="{606CB35D-0427-4D62-B527-D0CCB81E94B7}" srcOrd="0" destOrd="0" presId="urn:microsoft.com/office/officeart/2005/8/layout/equation1"/>
    <dgm:cxn modelId="{038DEF17-8CEB-4B1E-AF31-28264B3A79F5}" type="presOf" srcId="{8038FE9F-BB88-4E67-B67D-0F8177ECF26D}" destId="{4F71C3BB-8B60-4A7E-98AB-453014ECA1FD}" srcOrd="0" destOrd="0" presId="urn:microsoft.com/office/officeart/2005/8/layout/equation1"/>
    <dgm:cxn modelId="{B7E33D0F-1A68-4AF7-A8D4-30B16C646536}" type="presParOf" srcId="{889609B0-9985-40DC-900A-9F84E0946E0A}" destId="{4B40D2D9-FCD1-4E48-8017-F264B56EB5EF}" srcOrd="0" destOrd="0" presId="urn:microsoft.com/office/officeart/2005/8/layout/equation1"/>
    <dgm:cxn modelId="{CAD68EB6-E2AB-4A0A-82A4-E52F466C7F7B}" type="presParOf" srcId="{889609B0-9985-40DC-900A-9F84E0946E0A}" destId="{44CEC421-149A-4733-B748-0DAB2AE8E971}" srcOrd="1" destOrd="0" presId="urn:microsoft.com/office/officeart/2005/8/layout/equation1"/>
    <dgm:cxn modelId="{926FA1FD-4543-44FA-B42D-578BA7DAE3A1}" type="presParOf" srcId="{889609B0-9985-40DC-900A-9F84E0946E0A}" destId="{770E996A-7AB0-4DCE-8E51-4A32A07E0DCF}" srcOrd="2" destOrd="0" presId="urn:microsoft.com/office/officeart/2005/8/layout/equation1"/>
    <dgm:cxn modelId="{3215948E-F32E-4EE9-9EB8-2769250183B4}" type="presParOf" srcId="{889609B0-9985-40DC-900A-9F84E0946E0A}" destId="{D5216363-2780-4281-A615-EF53A2FBC3EF}" srcOrd="3" destOrd="0" presId="urn:microsoft.com/office/officeart/2005/8/layout/equation1"/>
    <dgm:cxn modelId="{EA76A08E-2EB3-4BDF-9FFB-8CD274FF8366}" type="presParOf" srcId="{889609B0-9985-40DC-900A-9F84E0946E0A}" destId="{D6B54701-908B-4B81-8177-97B44BE0E74F}" srcOrd="4" destOrd="0" presId="urn:microsoft.com/office/officeart/2005/8/layout/equation1"/>
    <dgm:cxn modelId="{46244D4F-3B60-4AC9-A154-8E65A9677598}" type="presParOf" srcId="{889609B0-9985-40DC-900A-9F84E0946E0A}" destId="{4BFCECB2-270F-47D9-BE15-62689BEBCE88}" srcOrd="5" destOrd="0" presId="urn:microsoft.com/office/officeart/2005/8/layout/equation1"/>
    <dgm:cxn modelId="{5020E87E-D92C-4638-8E07-762A7C6CE192}" type="presParOf" srcId="{889609B0-9985-40DC-900A-9F84E0946E0A}" destId="{3D051749-BA95-40AC-84C6-E191CF7004D3}" srcOrd="6" destOrd="0" presId="urn:microsoft.com/office/officeart/2005/8/layout/equation1"/>
    <dgm:cxn modelId="{8D661269-303B-49AB-B890-893F54ACC466}" type="presParOf" srcId="{889609B0-9985-40DC-900A-9F84E0946E0A}" destId="{4AB7851D-605A-49E9-8BD1-E237365C3D66}" srcOrd="7" destOrd="0" presId="urn:microsoft.com/office/officeart/2005/8/layout/equation1"/>
    <dgm:cxn modelId="{B4832E04-E23A-4E4D-AB1B-9EDA018ACC2F}" type="presParOf" srcId="{889609B0-9985-40DC-900A-9F84E0946E0A}" destId="{4F71C3BB-8B60-4A7E-98AB-453014ECA1FD}" srcOrd="8" destOrd="0" presId="urn:microsoft.com/office/officeart/2005/8/layout/equation1"/>
    <dgm:cxn modelId="{427CC85D-7551-4F4A-912B-82142DB4A57C}" type="presParOf" srcId="{889609B0-9985-40DC-900A-9F84E0946E0A}" destId="{EAFA4C31-A1C8-4A34-8E63-8D34E465DC93}" srcOrd="9" destOrd="0" presId="urn:microsoft.com/office/officeart/2005/8/layout/equation1"/>
    <dgm:cxn modelId="{FD7AC4F1-2FB2-4BC5-ACAB-0B7629B2F153}" type="presParOf" srcId="{889609B0-9985-40DC-900A-9F84E0946E0A}" destId="{36BBAAF8-2A6D-47A5-A7E2-B608233EC1F0}" srcOrd="10" destOrd="0" presId="urn:microsoft.com/office/officeart/2005/8/layout/equation1"/>
    <dgm:cxn modelId="{180665F3-0B51-4248-83C5-18C7508A973E}" type="presParOf" srcId="{889609B0-9985-40DC-900A-9F84E0946E0A}" destId="{7C987337-E3D2-4F4F-9D4D-514F72E5AACF}" srcOrd="11" destOrd="0" presId="urn:microsoft.com/office/officeart/2005/8/layout/equation1"/>
    <dgm:cxn modelId="{4023A592-489A-4095-8870-2EC83BB9EE48}" type="presParOf" srcId="{889609B0-9985-40DC-900A-9F84E0946E0A}" destId="{606CB35D-0427-4D62-B527-D0CCB81E94B7}" srcOrd="12" destOrd="0" presId="urn:microsoft.com/office/officeart/2005/8/layout/equation1"/>
  </dgm:cxnLst>
  <dgm:bg/>
  <dgm:whole/>
</dgm:dataModel>
</file>

<file path=ppt/diagrams/data6.xml><?xml version="1.0" encoding="utf-8"?>
<dgm:dataModel xmlns:dgm="http://schemas.openxmlformats.org/drawingml/2006/diagram" xmlns:a="http://schemas.openxmlformats.org/drawingml/2006/main">
  <dgm:ptLst>
    <dgm:pt modelId="{B07553C9-44FE-4B96-8330-A2A49E95A6C9}"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0CF83728-A470-4057-AF0B-48D5571B7DB4}">
      <dgm:prSet phldrT="[Texto]"/>
      <dgm:spPr/>
      <dgm:t>
        <a:bodyPr/>
        <a:lstStyle/>
        <a:p>
          <a:r>
            <a:rPr lang="es-ES" noProof="0" dirty="0" smtClean="0"/>
            <a:t>Circunstancias </a:t>
          </a:r>
          <a:r>
            <a:rPr lang="es-ES" noProof="0" dirty="0" smtClean="0"/>
            <a:t>temporales y espaciales </a:t>
          </a:r>
          <a:endParaRPr lang="es-ES" noProof="0" dirty="0"/>
        </a:p>
      </dgm:t>
    </dgm:pt>
    <dgm:pt modelId="{4D162865-9B89-4688-BBF9-63DE021733D0}" type="parTrans" cxnId="{71358DCE-BF88-4D8D-AABB-770927B19381}">
      <dgm:prSet/>
      <dgm:spPr/>
      <dgm:t>
        <a:bodyPr/>
        <a:lstStyle/>
        <a:p>
          <a:endParaRPr lang="es-ES" noProof="0"/>
        </a:p>
      </dgm:t>
    </dgm:pt>
    <dgm:pt modelId="{B72F8DC2-8C38-4557-A5D8-DDFA4FF17D60}" type="sibTrans" cxnId="{71358DCE-BF88-4D8D-AABB-770927B19381}">
      <dgm:prSet/>
      <dgm:spPr/>
      <dgm:t>
        <a:bodyPr/>
        <a:lstStyle/>
        <a:p>
          <a:endParaRPr lang="es-ES" noProof="0" dirty="0"/>
        </a:p>
      </dgm:t>
    </dgm:pt>
    <dgm:pt modelId="{B7FBC98D-3C27-4676-A808-BE32A7133253}">
      <dgm:prSet phldrT="[Texto]"/>
      <dgm:spPr/>
      <dgm:t>
        <a:bodyPr/>
        <a:lstStyle/>
        <a:p>
          <a:r>
            <a:rPr lang="es-ES" noProof="0" dirty="0" smtClean="0"/>
            <a:t>Interlocutores concretos </a:t>
          </a:r>
          <a:endParaRPr lang="es-ES" noProof="0" dirty="0"/>
        </a:p>
      </dgm:t>
    </dgm:pt>
    <dgm:pt modelId="{DBD7C72D-1FE1-42A9-8475-FE37810AD872}" type="parTrans" cxnId="{81E58655-357E-4C66-A47B-984B110AC81E}">
      <dgm:prSet/>
      <dgm:spPr/>
      <dgm:t>
        <a:bodyPr/>
        <a:lstStyle/>
        <a:p>
          <a:endParaRPr lang="es-ES" noProof="0"/>
        </a:p>
      </dgm:t>
    </dgm:pt>
    <dgm:pt modelId="{C5C832A7-16BB-467B-8F49-6A08774D0F9C}" type="sibTrans" cxnId="{81E58655-357E-4C66-A47B-984B110AC81E}">
      <dgm:prSet/>
      <dgm:spPr/>
      <dgm:t>
        <a:bodyPr/>
        <a:lstStyle/>
        <a:p>
          <a:endParaRPr lang="es-ES" noProof="0" dirty="0"/>
        </a:p>
      </dgm:t>
    </dgm:pt>
    <dgm:pt modelId="{D97CEF39-6BD2-451B-BE23-7C73024166F8}">
      <dgm:prSet phldrT="[Texto]"/>
      <dgm:spPr/>
      <dgm:t>
        <a:bodyPr/>
        <a:lstStyle/>
        <a:p>
          <a:r>
            <a:rPr lang="es-ES" noProof="0" dirty="0" smtClean="0"/>
            <a:t>Códigos </a:t>
          </a:r>
          <a:r>
            <a:rPr lang="es-ES" noProof="0" dirty="0" smtClean="0"/>
            <a:t>comunes </a:t>
          </a:r>
          <a:endParaRPr lang="es-ES" noProof="0" dirty="0"/>
        </a:p>
      </dgm:t>
    </dgm:pt>
    <dgm:pt modelId="{36C43263-8C28-49A7-A3C7-B59CA4BC21BC}" type="parTrans" cxnId="{1D0EAC32-7483-445D-9D2F-0C49D0EA1DF2}">
      <dgm:prSet/>
      <dgm:spPr/>
      <dgm:t>
        <a:bodyPr/>
        <a:lstStyle/>
        <a:p>
          <a:endParaRPr lang="es-ES" noProof="0"/>
        </a:p>
      </dgm:t>
    </dgm:pt>
    <dgm:pt modelId="{C8B8980E-9FB0-42D0-A7FB-DE7CCB3FBC1A}" type="sibTrans" cxnId="{1D0EAC32-7483-445D-9D2F-0C49D0EA1DF2}">
      <dgm:prSet/>
      <dgm:spPr/>
      <dgm:t>
        <a:bodyPr/>
        <a:lstStyle/>
        <a:p>
          <a:endParaRPr lang="es-ES" noProof="0" dirty="0"/>
        </a:p>
      </dgm:t>
    </dgm:pt>
    <dgm:pt modelId="{65DEAFB1-5B9C-4922-AD03-7AFBDDB4F16B}">
      <dgm:prSet phldrT="[Texto]"/>
      <dgm:spPr/>
      <dgm:t>
        <a:bodyPr/>
        <a:lstStyle/>
        <a:p>
          <a:r>
            <a:rPr lang="es-ES" noProof="0" dirty="0" smtClean="0"/>
            <a:t>Comunidad </a:t>
          </a:r>
          <a:r>
            <a:rPr lang="es-ES" noProof="0" dirty="0" smtClean="0"/>
            <a:t>lingüística </a:t>
          </a:r>
          <a:endParaRPr lang="es-ES" noProof="0" dirty="0"/>
        </a:p>
      </dgm:t>
    </dgm:pt>
    <dgm:pt modelId="{7976E25A-631E-4961-9461-1B1ECF9B22D1}" type="parTrans" cxnId="{B12CD7AD-3F9D-4E15-93CE-9FF3ED9D562C}">
      <dgm:prSet/>
      <dgm:spPr/>
      <dgm:t>
        <a:bodyPr/>
        <a:lstStyle/>
        <a:p>
          <a:endParaRPr lang="es-ES" noProof="0"/>
        </a:p>
      </dgm:t>
    </dgm:pt>
    <dgm:pt modelId="{6DDF543C-8203-4664-92D5-135F03059F63}" type="sibTrans" cxnId="{B12CD7AD-3F9D-4E15-93CE-9FF3ED9D562C}">
      <dgm:prSet/>
      <dgm:spPr/>
      <dgm:t>
        <a:bodyPr/>
        <a:lstStyle/>
        <a:p>
          <a:endParaRPr lang="es-ES" noProof="0"/>
        </a:p>
      </dgm:t>
    </dgm:pt>
    <dgm:pt modelId="{35913B32-0F73-4284-BC8C-8E295AE2EE4F}" type="pres">
      <dgm:prSet presAssocID="{B07553C9-44FE-4B96-8330-A2A49E95A6C9}" presName="diagram" presStyleCnt="0">
        <dgm:presLayoutVars>
          <dgm:dir/>
          <dgm:resizeHandles val="exact"/>
        </dgm:presLayoutVars>
      </dgm:prSet>
      <dgm:spPr/>
      <dgm:t>
        <a:bodyPr/>
        <a:lstStyle/>
        <a:p>
          <a:endParaRPr lang="en-US"/>
        </a:p>
      </dgm:t>
    </dgm:pt>
    <dgm:pt modelId="{9CBC3ACE-8FBF-41F2-AA32-F78ECA89504C}" type="pres">
      <dgm:prSet presAssocID="{0CF83728-A470-4057-AF0B-48D5571B7DB4}" presName="node" presStyleLbl="node1" presStyleIdx="0" presStyleCnt="4">
        <dgm:presLayoutVars>
          <dgm:bulletEnabled val="1"/>
        </dgm:presLayoutVars>
      </dgm:prSet>
      <dgm:spPr/>
      <dgm:t>
        <a:bodyPr/>
        <a:lstStyle/>
        <a:p>
          <a:endParaRPr lang="en-US"/>
        </a:p>
      </dgm:t>
    </dgm:pt>
    <dgm:pt modelId="{3D323AEA-EC92-4AA8-82D3-E8CA1BA1CAEE}" type="pres">
      <dgm:prSet presAssocID="{B72F8DC2-8C38-4557-A5D8-DDFA4FF17D60}" presName="sibTrans" presStyleLbl="sibTrans2D1" presStyleIdx="0" presStyleCnt="3"/>
      <dgm:spPr/>
      <dgm:t>
        <a:bodyPr/>
        <a:lstStyle/>
        <a:p>
          <a:endParaRPr lang="en-US"/>
        </a:p>
      </dgm:t>
    </dgm:pt>
    <dgm:pt modelId="{F48F41CF-D91C-4421-A383-EC7187F23C8E}" type="pres">
      <dgm:prSet presAssocID="{B72F8DC2-8C38-4557-A5D8-DDFA4FF17D60}" presName="connectorText" presStyleLbl="sibTrans2D1" presStyleIdx="0" presStyleCnt="3"/>
      <dgm:spPr/>
      <dgm:t>
        <a:bodyPr/>
        <a:lstStyle/>
        <a:p>
          <a:endParaRPr lang="en-US"/>
        </a:p>
      </dgm:t>
    </dgm:pt>
    <dgm:pt modelId="{2F89B3F0-2B14-44FA-AB4C-4723984A117B}" type="pres">
      <dgm:prSet presAssocID="{B7FBC98D-3C27-4676-A808-BE32A7133253}" presName="node" presStyleLbl="node1" presStyleIdx="1" presStyleCnt="4">
        <dgm:presLayoutVars>
          <dgm:bulletEnabled val="1"/>
        </dgm:presLayoutVars>
      </dgm:prSet>
      <dgm:spPr/>
      <dgm:t>
        <a:bodyPr/>
        <a:lstStyle/>
        <a:p>
          <a:endParaRPr lang="en-US"/>
        </a:p>
      </dgm:t>
    </dgm:pt>
    <dgm:pt modelId="{D1C5F192-A9ED-497B-95BE-C6B5C6898924}" type="pres">
      <dgm:prSet presAssocID="{C5C832A7-16BB-467B-8F49-6A08774D0F9C}" presName="sibTrans" presStyleLbl="sibTrans2D1" presStyleIdx="1" presStyleCnt="3"/>
      <dgm:spPr/>
      <dgm:t>
        <a:bodyPr/>
        <a:lstStyle/>
        <a:p>
          <a:endParaRPr lang="en-US"/>
        </a:p>
      </dgm:t>
    </dgm:pt>
    <dgm:pt modelId="{F2635783-447F-4609-BC32-20B1A81B50AD}" type="pres">
      <dgm:prSet presAssocID="{C5C832A7-16BB-467B-8F49-6A08774D0F9C}" presName="connectorText" presStyleLbl="sibTrans2D1" presStyleIdx="1" presStyleCnt="3"/>
      <dgm:spPr/>
      <dgm:t>
        <a:bodyPr/>
        <a:lstStyle/>
        <a:p>
          <a:endParaRPr lang="en-US"/>
        </a:p>
      </dgm:t>
    </dgm:pt>
    <dgm:pt modelId="{89BE2784-D29B-4FCA-9C76-BB82F143813C}" type="pres">
      <dgm:prSet presAssocID="{D97CEF39-6BD2-451B-BE23-7C73024166F8}" presName="node" presStyleLbl="node1" presStyleIdx="2" presStyleCnt="4">
        <dgm:presLayoutVars>
          <dgm:bulletEnabled val="1"/>
        </dgm:presLayoutVars>
      </dgm:prSet>
      <dgm:spPr/>
      <dgm:t>
        <a:bodyPr/>
        <a:lstStyle/>
        <a:p>
          <a:endParaRPr lang="en-US"/>
        </a:p>
      </dgm:t>
    </dgm:pt>
    <dgm:pt modelId="{DBF9D34E-14E4-4C22-B6D0-679D3B25FE22}" type="pres">
      <dgm:prSet presAssocID="{C8B8980E-9FB0-42D0-A7FB-DE7CCB3FBC1A}" presName="sibTrans" presStyleLbl="sibTrans2D1" presStyleIdx="2" presStyleCnt="3"/>
      <dgm:spPr/>
      <dgm:t>
        <a:bodyPr/>
        <a:lstStyle/>
        <a:p>
          <a:endParaRPr lang="en-US"/>
        </a:p>
      </dgm:t>
    </dgm:pt>
    <dgm:pt modelId="{8FF8BFA6-20CD-4839-9A10-9FBACA2ABE36}" type="pres">
      <dgm:prSet presAssocID="{C8B8980E-9FB0-42D0-A7FB-DE7CCB3FBC1A}" presName="connectorText" presStyleLbl="sibTrans2D1" presStyleIdx="2" presStyleCnt="3"/>
      <dgm:spPr/>
      <dgm:t>
        <a:bodyPr/>
        <a:lstStyle/>
        <a:p>
          <a:endParaRPr lang="en-US"/>
        </a:p>
      </dgm:t>
    </dgm:pt>
    <dgm:pt modelId="{6C8EB536-6068-4387-95FA-E05EFE835945}" type="pres">
      <dgm:prSet presAssocID="{65DEAFB1-5B9C-4922-AD03-7AFBDDB4F16B}" presName="node" presStyleLbl="node1" presStyleIdx="3" presStyleCnt="4">
        <dgm:presLayoutVars>
          <dgm:bulletEnabled val="1"/>
        </dgm:presLayoutVars>
      </dgm:prSet>
      <dgm:spPr/>
      <dgm:t>
        <a:bodyPr/>
        <a:lstStyle/>
        <a:p>
          <a:endParaRPr lang="en-US"/>
        </a:p>
      </dgm:t>
    </dgm:pt>
  </dgm:ptLst>
  <dgm:cxnLst>
    <dgm:cxn modelId="{5C7C8A7E-88BC-454D-BE8B-AC3FC97C80EB}" type="presOf" srcId="{65DEAFB1-5B9C-4922-AD03-7AFBDDB4F16B}" destId="{6C8EB536-6068-4387-95FA-E05EFE835945}" srcOrd="0" destOrd="0" presId="urn:microsoft.com/office/officeart/2005/8/layout/process5"/>
    <dgm:cxn modelId="{762652E4-79EA-4D66-A56C-E9B0F0B2C0E1}" type="presOf" srcId="{D97CEF39-6BD2-451B-BE23-7C73024166F8}" destId="{89BE2784-D29B-4FCA-9C76-BB82F143813C}" srcOrd="0" destOrd="0" presId="urn:microsoft.com/office/officeart/2005/8/layout/process5"/>
    <dgm:cxn modelId="{DCDE0FB8-E5AB-4A9A-9CB9-464FB2B82CAB}" type="presOf" srcId="{B72F8DC2-8C38-4557-A5D8-DDFA4FF17D60}" destId="{3D323AEA-EC92-4AA8-82D3-E8CA1BA1CAEE}" srcOrd="0" destOrd="0" presId="urn:microsoft.com/office/officeart/2005/8/layout/process5"/>
    <dgm:cxn modelId="{192F0527-13F6-4247-88B9-B4F52D1AB4DE}" type="presOf" srcId="{B07553C9-44FE-4B96-8330-A2A49E95A6C9}" destId="{35913B32-0F73-4284-BC8C-8E295AE2EE4F}" srcOrd="0" destOrd="0" presId="urn:microsoft.com/office/officeart/2005/8/layout/process5"/>
    <dgm:cxn modelId="{1D0EAC32-7483-445D-9D2F-0C49D0EA1DF2}" srcId="{B07553C9-44FE-4B96-8330-A2A49E95A6C9}" destId="{D97CEF39-6BD2-451B-BE23-7C73024166F8}" srcOrd="2" destOrd="0" parTransId="{36C43263-8C28-49A7-A3C7-B59CA4BC21BC}" sibTransId="{C8B8980E-9FB0-42D0-A7FB-DE7CCB3FBC1A}"/>
    <dgm:cxn modelId="{81E58655-357E-4C66-A47B-984B110AC81E}" srcId="{B07553C9-44FE-4B96-8330-A2A49E95A6C9}" destId="{B7FBC98D-3C27-4676-A808-BE32A7133253}" srcOrd="1" destOrd="0" parTransId="{DBD7C72D-1FE1-42A9-8475-FE37810AD872}" sibTransId="{C5C832A7-16BB-467B-8F49-6A08774D0F9C}"/>
    <dgm:cxn modelId="{F1A9D33D-9E01-470B-AECA-9A81910D56CB}" type="presOf" srcId="{C8B8980E-9FB0-42D0-A7FB-DE7CCB3FBC1A}" destId="{DBF9D34E-14E4-4C22-B6D0-679D3B25FE22}" srcOrd="0" destOrd="0" presId="urn:microsoft.com/office/officeart/2005/8/layout/process5"/>
    <dgm:cxn modelId="{F3A4C4EE-BC42-44F3-BFDD-3C83E641E411}" type="presOf" srcId="{C5C832A7-16BB-467B-8F49-6A08774D0F9C}" destId="{D1C5F192-A9ED-497B-95BE-C6B5C6898924}" srcOrd="0" destOrd="0" presId="urn:microsoft.com/office/officeart/2005/8/layout/process5"/>
    <dgm:cxn modelId="{B96E3AAE-ECEF-4CFD-BFCA-A9EBED50E806}" type="presOf" srcId="{C8B8980E-9FB0-42D0-A7FB-DE7CCB3FBC1A}" destId="{8FF8BFA6-20CD-4839-9A10-9FBACA2ABE36}" srcOrd="1" destOrd="0" presId="urn:microsoft.com/office/officeart/2005/8/layout/process5"/>
    <dgm:cxn modelId="{DC5F31C7-14CA-4B9F-8CBC-E065FD82DEBE}" type="presOf" srcId="{B7FBC98D-3C27-4676-A808-BE32A7133253}" destId="{2F89B3F0-2B14-44FA-AB4C-4723984A117B}" srcOrd="0" destOrd="0" presId="urn:microsoft.com/office/officeart/2005/8/layout/process5"/>
    <dgm:cxn modelId="{E83D0862-EA3F-4272-BE0B-7FBC9AE375C0}" type="presOf" srcId="{0CF83728-A470-4057-AF0B-48D5571B7DB4}" destId="{9CBC3ACE-8FBF-41F2-AA32-F78ECA89504C}" srcOrd="0" destOrd="0" presId="urn:microsoft.com/office/officeart/2005/8/layout/process5"/>
    <dgm:cxn modelId="{B12CD7AD-3F9D-4E15-93CE-9FF3ED9D562C}" srcId="{B07553C9-44FE-4B96-8330-A2A49E95A6C9}" destId="{65DEAFB1-5B9C-4922-AD03-7AFBDDB4F16B}" srcOrd="3" destOrd="0" parTransId="{7976E25A-631E-4961-9461-1B1ECF9B22D1}" sibTransId="{6DDF543C-8203-4664-92D5-135F03059F63}"/>
    <dgm:cxn modelId="{58F4ABAD-0CC4-4BA1-8CE5-F5E1F46B860A}" type="presOf" srcId="{C5C832A7-16BB-467B-8F49-6A08774D0F9C}" destId="{F2635783-447F-4609-BC32-20B1A81B50AD}" srcOrd="1" destOrd="0" presId="urn:microsoft.com/office/officeart/2005/8/layout/process5"/>
    <dgm:cxn modelId="{71358DCE-BF88-4D8D-AABB-770927B19381}" srcId="{B07553C9-44FE-4B96-8330-A2A49E95A6C9}" destId="{0CF83728-A470-4057-AF0B-48D5571B7DB4}" srcOrd="0" destOrd="0" parTransId="{4D162865-9B89-4688-BBF9-63DE021733D0}" sibTransId="{B72F8DC2-8C38-4557-A5D8-DDFA4FF17D60}"/>
    <dgm:cxn modelId="{12DD399B-6BDC-4AF0-A0CA-792226E233B0}" type="presOf" srcId="{B72F8DC2-8C38-4557-A5D8-DDFA4FF17D60}" destId="{F48F41CF-D91C-4421-A383-EC7187F23C8E}" srcOrd="1" destOrd="0" presId="urn:microsoft.com/office/officeart/2005/8/layout/process5"/>
    <dgm:cxn modelId="{E62DA126-A6D9-47E9-B3AF-867BB1194DFC}" type="presParOf" srcId="{35913B32-0F73-4284-BC8C-8E295AE2EE4F}" destId="{9CBC3ACE-8FBF-41F2-AA32-F78ECA89504C}" srcOrd="0" destOrd="0" presId="urn:microsoft.com/office/officeart/2005/8/layout/process5"/>
    <dgm:cxn modelId="{C11E5C60-2BE4-42B3-B0EC-332D15B123C9}" type="presParOf" srcId="{35913B32-0F73-4284-BC8C-8E295AE2EE4F}" destId="{3D323AEA-EC92-4AA8-82D3-E8CA1BA1CAEE}" srcOrd="1" destOrd="0" presId="urn:microsoft.com/office/officeart/2005/8/layout/process5"/>
    <dgm:cxn modelId="{47E133DB-FCB3-496A-B68B-99BF1B5B4468}" type="presParOf" srcId="{3D323AEA-EC92-4AA8-82D3-E8CA1BA1CAEE}" destId="{F48F41CF-D91C-4421-A383-EC7187F23C8E}" srcOrd="0" destOrd="0" presId="urn:microsoft.com/office/officeart/2005/8/layout/process5"/>
    <dgm:cxn modelId="{B21FDB87-4624-4286-9D79-8233ED95F227}" type="presParOf" srcId="{35913B32-0F73-4284-BC8C-8E295AE2EE4F}" destId="{2F89B3F0-2B14-44FA-AB4C-4723984A117B}" srcOrd="2" destOrd="0" presId="urn:microsoft.com/office/officeart/2005/8/layout/process5"/>
    <dgm:cxn modelId="{1F70ECB0-9F24-4D17-99E4-9A84C98EB090}" type="presParOf" srcId="{35913B32-0F73-4284-BC8C-8E295AE2EE4F}" destId="{D1C5F192-A9ED-497B-95BE-C6B5C6898924}" srcOrd="3" destOrd="0" presId="urn:microsoft.com/office/officeart/2005/8/layout/process5"/>
    <dgm:cxn modelId="{079CC477-C245-4191-AB74-BE4FCC2AE24F}" type="presParOf" srcId="{D1C5F192-A9ED-497B-95BE-C6B5C6898924}" destId="{F2635783-447F-4609-BC32-20B1A81B50AD}" srcOrd="0" destOrd="0" presId="urn:microsoft.com/office/officeart/2005/8/layout/process5"/>
    <dgm:cxn modelId="{E4B4F7EA-05C9-4366-840E-FD14D9F02A29}" type="presParOf" srcId="{35913B32-0F73-4284-BC8C-8E295AE2EE4F}" destId="{89BE2784-D29B-4FCA-9C76-BB82F143813C}" srcOrd="4" destOrd="0" presId="urn:microsoft.com/office/officeart/2005/8/layout/process5"/>
    <dgm:cxn modelId="{DAD46862-5E8B-4054-B034-9450B02A070E}" type="presParOf" srcId="{35913B32-0F73-4284-BC8C-8E295AE2EE4F}" destId="{DBF9D34E-14E4-4C22-B6D0-679D3B25FE22}" srcOrd="5" destOrd="0" presId="urn:microsoft.com/office/officeart/2005/8/layout/process5"/>
    <dgm:cxn modelId="{DFAEDD0D-D99A-4CCE-9681-B82E8B5EC940}" type="presParOf" srcId="{DBF9D34E-14E4-4C22-B6D0-679D3B25FE22}" destId="{8FF8BFA6-20CD-4839-9A10-9FBACA2ABE36}" srcOrd="0" destOrd="0" presId="urn:microsoft.com/office/officeart/2005/8/layout/process5"/>
    <dgm:cxn modelId="{F1144AC7-D055-43BD-902A-CDA317633A86}" type="presParOf" srcId="{35913B32-0F73-4284-BC8C-8E295AE2EE4F}" destId="{6C8EB536-6068-4387-95FA-E05EFE835945}" srcOrd="6" destOrd="0" presId="urn:microsoft.com/office/officeart/2005/8/layout/process5"/>
  </dgm:cxnLst>
  <dgm:bg/>
  <dgm:whole/>
</dgm:dataModel>
</file>

<file path=ppt/diagrams/data7.xml><?xml version="1.0" encoding="utf-8"?>
<dgm:dataModel xmlns:dgm="http://schemas.openxmlformats.org/drawingml/2006/diagram" xmlns:a="http://schemas.openxmlformats.org/drawingml/2006/main">
  <dgm:ptLst>
    <dgm:pt modelId="{CD77EFB3-D1EB-4364-8DB2-70A52ADEDFF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MX"/>
        </a:p>
      </dgm:t>
    </dgm:pt>
    <dgm:pt modelId="{30806B0B-5E50-4678-A780-7F4FF6AE0B9F}">
      <dgm:prSet phldrT="[Texto]"/>
      <dgm:spPr/>
      <dgm:t>
        <a:bodyPr/>
        <a:lstStyle/>
        <a:p>
          <a:r>
            <a:rPr lang="es-MX" dirty="0" smtClean="0"/>
            <a:t>Planeación </a:t>
          </a:r>
          <a:endParaRPr lang="es-MX" dirty="0"/>
        </a:p>
      </dgm:t>
    </dgm:pt>
    <dgm:pt modelId="{067BD58E-405C-41BF-B552-CC090D3B4571}" type="parTrans" cxnId="{02FA1EC2-0AD4-4D02-8498-C2801DF72AD4}">
      <dgm:prSet/>
      <dgm:spPr/>
      <dgm:t>
        <a:bodyPr/>
        <a:lstStyle/>
        <a:p>
          <a:endParaRPr lang="es-MX"/>
        </a:p>
      </dgm:t>
    </dgm:pt>
    <dgm:pt modelId="{292DB4F8-E813-41F4-86EF-2605D26340CB}" type="sibTrans" cxnId="{02FA1EC2-0AD4-4D02-8498-C2801DF72AD4}">
      <dgm:prSet/>
      <dgm:spPr/>
      <dgm:t>
        <a:bodyPr/>
        <a:lstStyle/>
        <a:p>
          <a:endParaRPr lang="es-MX"/>
        </a:p>
      </dgm:t>
    </dgm:pt>
    <dgm:pt modelId="{25067C5A-0A0E-495A-88E5-42A0EDC884D9}">
      <dgm:prSet phldrT="[Texto]"/>
      <dgm:spPr/>
      <dgm:t>
        <a:bodyPr/>
        <a:lstStyle/>
        <a:p>
          <a:r>
            <a:rPr lang="es-MX" dirty="0" smtClean="0"/>
            <a:t>Generación de ideas </a:t>
          </a:r>
          <a:endParaRPr lang="es-MX" dirty="0"/>
        </a:p>
      </dgm:t>
    </dgm:pt>
    <dgm:pt modelId="{A9F56EAE-686D-4A51-927B-E952B1405294}" type="parTrans" cxnId="{70A4B881-E9D1-4FCF-9C35-E2E05A21B9AC}">
      <dgm:prSet/>
      <dgm:spPr/>
      <dgm:t>
        <a:bodyPr/>
        <a:lstStyle/>
        <a:p>
          <a:endParaRPr lang="es-MX"/>
        </a:p>
      </dgm:t>
    </dgm:pt>
    <dgm:pt modelId="{E1AE3646-4668-4179-87E7-DF6CEC457AB7}" type="sibTrans" cxnId="{70A4B881-E9D1-4FCF-9C35-E2E05A21B9AC}">
      <dgm:prSet/>
      <dgm:spPr/>
      <dgm:t>
        <a:bodyPr/>
        <a:lstStyle/>
        <a:p>
          <a:endParaRPr lang="es-MX"/>
        </a:p>
      </dgm:t>
    </dgm:pt>
    <dgm:pt modelId="{42893182-CC6E-4FA2-941C-5599FFDE5FAA}">
      <dgm:prSet phldrT="[Texto]"/>
      <dgm:spPr/>
      <dgm:t>
        <a:bodyPr/>
        <a:lstStyle/>
        <a:p>
          <a:r>
            <a:rPr lang="es-MX" dirty="0" smtClean="0"/>
            <a:t>La traducción </a:t>
          </a:r>
          <a:endParaRPr lang="es-MX" dirty="0"/>
        </a:p>
      </dgm:t>
    </dgm:pt>
    <dgm:pt modelId="{71A037C6-EB24-4AE6-AD4E-DED5E0D69505}" type="parTrans" cxnId="{AE41DAE4-DDB1-46B7-8F52-A153412D2D9B}">
      <dgm:prSet/>
      <dgm:spPr/>
      <dgm:t>
        <a:bodyPr/>
        <a:lstStyle/>
        <a:p>
          <a:endParaRPr lang="es-MX"/>
        </a:p>
      </dgm:t>
    </dgm:pt>
    <dgm:pt modelId="{8335D112-6E7A-473E-B216-855EE51493FE}" type="sibTrans" cxnId="{AE41DAE4-DDB1-46B7-8F52-A153412D2D9B}">
      <dgm:prSet/>
      <dgm:spPr/>
      <dgm:t>
        <a:bodyPr/>
        <a:lstStyle/>
        <a:p>
          <a:endParaRPr lang="es-MX"/>
        </a:p>
      </dgm:t>
    </dgm:pt>
    <dgm:pt modelId="{EB63C48D-A943-4B65-A2AB-65D723392BEF}">
      <dgm:prSet phldrT="[Texto]"/>
      <dgm:spPr/>
      <dgm:t>
        <a:bodyPr/>
        <a:lstStyle/>
        <a:p>
          <a:r>
            <a:rPr lang="es-MX" dirty="0" smtClean="0"/>
            <a:t>La formulación objetos </a:t>
          </a:r>
          <a:endParaRPr lang="es-MX" dirty="0"/>
        </a:p>
      </dgm:t>
    </dgm:pt>
    <dgm:pt modelId="{4D529F6E-C99D-471C-8A93-6FDF9617DD94}" type="parTrans" cxnId="{D0B47806-5F9A-4792-90EA-39CB9CAEA209}">
      <dgm:prSet/>
      <dgm:spPr/>
      <dgm:t>
        <a:bodyPr/>
        <a:lstStyle/>
        <a:p>
          <a:endParaRPr lang="es-MX"/>
        </a:p>
      </dgm:t>
    </dgm:pt>
    <dgm:pt modelId="{79FA2EDC-3431-4B7E-9702-FA023B05E910}" type="sibTrans" cxnId="{D0B47806-5F9A-4792-90EA-39CB9CAEA209}">
      <dgm:prSet/>
      <dgm:spPr/>
      <dgm:t>
        <a:bodyPr/>
        <a:lstStyle/>
        <a:p>
          <a:endParaRPr lang="es-MX"/>
        </a:p>
      </dgm:t>
    </dgm:pt>
    <dgm:pt modelId="{932BD96C-9D0B-4537-B0BE-4912E4E53A81}">
      <dgm:prSet phldrT="[Texto]"/>
      <dgm:spPr/>
      <dgm:t>
        <a:bodyPr/>
        <a:lstStyle/>
        <a:p>
          <a:r>
            <a:rPr lang="es-MX" dirty="0" smtClean="0"/>
            <a:t>La revisión </a:t>
          </a:r>
          <a:endParaRPr lang="es-MX" dirty="0"/>
        </a:p>
      </dgm:t>
    </dgm:pt>
    <dgm:pt modelId="{9FB25CBB-0B2E-4F04-9AC7-20E65A810B89}" type="parTrans" cxnId="{51C26F6A-786B-4A9A-BFD3-A87825786F12}">
      <dgm:prSet/>
      <dgm:spPr/>
      <dgm:t>
        <a:bodyPr/>
        <a:lstStyle/>
        <a:p>
          <a:endParaRPr lang="es-MX"/>
        </a:p>
      </dgm:t>
    </dgm:pt>
    <dgm:pt modelId="{73F86803-53C2-4942-AD1A-DA45E2449D22}" type="sibTrans" cxnId="{51C26F6A-786B-4A9A-BFD3-A87825786F12}">
      <dgm:prSet/>
      <dgm:spPr/>
      <dgm:t>
        <a:bodyPr/>
        <a:lstStyle/>
        <a:p>
          <a:endParaRPr lang="es-MX"/>
        </a:p>
      </dgm:t>
    </dgm:pt>
    <dgm:pt modelId="{9FF3C3E5-33F6-4CD3-91DB-69CC0AF4FF0E}">
      <dgm:prSet phldrT="[Texto]"/>
      <dgm:spPr/>
      <dgm:t>
        <a:bodyPr/>
        <a:lstStyle/>
        <a:p>
          <a:r>
            <a:rPr lang="es-MX" dirty="0" smtClean="0"/>
            <a:t>La evaluación de producciones </a:t>
          </a:r>
          <a:endParaRPr lang="es-MX" dirty="0"/>
        </a:p>
      </dgm:t>
    </dgm:pt>
    <dgm:pt modelId="{C0791B11-92B0-4EAD-B993-B438DB2E7394}" type="parTrans" cxnId="{CFA92AB4-22D8-4E17-839B-AA2871C68AFB}">
      <dgm:prSet/>
      <dgm:spPr/>
      <dgm:t>
        <a:bodyPr/>
        <a:lstStyle/>
        <a:p>
          <a:endParaRPr lang="es-MX"/>
        </a:p>
      </dgm:t>
    </dgm:pt>
    <dgm:pt modelId="{D113A77C-F64C-42BA-84BF-B350816C53D9}" type="sibTrans" cxnId="{CFA92AB4-22D8-4E17-839B-AA2871C68AFB}">
      <dgm:prSet/>
      <dgm:spPr/>
      <dgm:t>
        <a:bodyPr/>
        <a:lstStyle/>
        <a:p>
          <a:endParaRPr lang="es-MX"/>
        </a:p>
      </dgm:t>
    </dgm:pt>
    <dgm:pt modelId="{A3E4AE36-C451-4A30-B72A-3F74FA9347E9}" type="pres">
      <dgm:prSet presAssocID="{CD77EFB3-D1EB-4364-8DB2-70A52ADEDFF8}" presName="Name0" presStyleCnt="0">
        <dgm:presLayoutVars>
          <dgm:chPref val="3"/>
          <dgm:dir/>
          <dgm:animLvl val="lvl"/>
          <dgm:resizeHandles/>
        </dgm:presLayoutVars>
      </dgm:prSet>
      <dgm:spPr/>
      <dgm:t>
        <a:bodyPr/>
        <a:lstStyle/>
        <a:p>
          <a:endParaRPr lang="es-MX"/>
        </a:p>
      </dgm:t>
    </dgm:pt>
    <dgm:pt modelId="{B46AFEB1-835B-428D-874A-3BCFB1F21623}" type="pres">
      <dgm:prSet presAssocID="{30806B0B-5E50-4678-A780-7F4FF6AE0B9F}" presName="horFlow" presStyleCnt="0"/>
      <dgm:spPr/>
    </dgm:pt>
    <dgm:pt modelId="{63D1D98C-D124-4941-88CD-4976C942D93E}" type="pres">
      <dgm:prSet presAssocID="{30806B0B-5E50-4678-A780-7F4FF6AE0B9F}" presName="bigChev" presStyleLbl="node1" presStyleIdx="0" presStyleCnt="3"/>
      <dgm:spPr/>
      <dgm:t>
        <a:bodyPr/>
        <a:lstStyle/>
        <a:p>
          <a:endParaRPr lang="es-MX"/>
        </a:p>
      </dgm:t>
    </dgm:pt>
    <dgm:pt modelId="{CA9FBB14-DE7A-42A7-AC86-C3EE244CD81C}" type="pres">
      <dgm:prSet presAssocID="{A9F56EAE-686D-4A51-927B-E952B1405294}" presName="parTrans" presStyleCnt="0"/>
      <dgm:spPr/>
    </dgm:pt>
    <dgm:pt modelId="{2EE4EB3F-CFD1-4C69-B3CB-062141B39E86}" type="pres">
      <dgm:prSet presAssocID="{25067C5A-0A0E-495A-88E5-42A0EDC884D9}" presName="node" presStyleLbl="alignAccFollowNode1" presStyleIdx="0" presStyleCnt="3">
        <dgm:presLayoutVars>
          <dgm:bulletEnabled val="1"/>
        </dgm:presLayoutVars>
      </dgm:prSet>
      <dgm:spPr/>
      <dgm:t>
        <a:bodyPr/>
        <a:lstStyle/>
        <a:p>
          <a:endParaRPr lang="es-MX"/>
        </a:p>
      </dgm:t>
    </dgm:pt>
    <dgm:pt modelId="{140A6A9F-0822-4E40-ACC5-32BD4E24EA9E}" type="pres">
      <dgm:prSet presAssocID="{30806B0B-5E50-4678-A780-7F4FF6AE0B9F}" presName="vSp" presStyleCnt="0"/>
      <dgm:spPr/>
    </dgm:pt>
    <dgm:pt modelId="{B1FB670C-47B4-4FF0-8359-02A639797F26}" type="pres">
      <dgm:prSet presAssocID="{42893182-CC6E-4FA2-941C-5599FFDE5FAA}" presName="horFlow" presStyleCnt="0"/>
      <dgm:spPr/>
    </dgm:pt>
    <dgm:pt modelId="{BBF345D3-B41F-43E4-B461-50F751CE7171}" type="pres">
      <dgm:prSet presAssocID="{42893182-CC6E-4FA2-941C-5599FFDE5FAA}" presName="bigChev" presStyleLbl="node1" presStyleIdx="1" presStyleCnt="3"/>
      <dgm:spPr/>
      <dgm:t>
        <a:bodyPr/>
        <a:lstStyle/>
        <a:p>
          <a:endParaRPr lang="es-MX"/>
        </a:p>
      </dgm:t>
    </dgm:pt>
    <dgm:pt modelId="{D7072721-516F-4501-A87C-3F9C93EEC458}" type="pres">
      <dgm:prSet presAssocID="{4D529F6E-C99D-471C-8A93-6FDF9617DD94}" presName="parTrans" presStyleCnt="0"/>
      <dgm:spPr/>
    </dgm:pt>
    <dgm:pt modelId="{D993FB6B-D61F-44D5-9609-6E87647C9D23}" type="pres">
      <dgm:prSet presAssocID="{EB63C48D-A943-4B65-A2AB-65D723392BEF}" presName="node" presStyleLbl="alignAccFollowNode1" presStyleIdx="1" presStyleCnt="3">
        <dgm:presLayoutVars>
          <dgm:bulletEnabled val="1"/>
        </dgm:presLayoutVars>
      </dgm:prSet>
      <dgm:spPr/>
      <dgm:t>
        <a:bodyPr/>
        <a:lstStyle/>
        <a:p>
          <a:endParaRPr lang="es-MX"/>
        </a:p>
      </dgm:t>
    </dgm:pt>
    <dgm:pt modelId="{F569FBEA-20FE-48DF-9D24-032499F8CAC1}" type="pres">
      <dgm:prSet presAssocID="{42893182-CC6E-4FA2-941C-5599FFDE5FAA}" presName="vSp" presStyleCnt="0"/>
      <dgm:spPr/>
    </dgm:pt>
    <dgm:pt modelId="{08F0075E-6ADB-4B71-8910-43C4214F9C3A}" type="pres">
      <dgm:prSet presAssocID="{932BD96C-9D0B-4537-B0BE-4912E4E53A81}" presName="horFlow" presStyleCnt="0"/>
      <dgm:spPr/>
    </dgm:pt>
    <dgm:pt modelId="{1221643E-40E5-4B5C-8DE2-F793C50B6320}" type="pres">
      <dgm:prSet presAssocID="{932BD96C-9D0B-4537-B0BE-4912E4E53A81}" presName="bigChev" presStyleLbl="node1" presStyleIdx="2" presStyleCnt="3"/>
      <dgm:spPr/>
      <dgm:t>
        <a:bodyPr/>
        <a:lstStyle/>
        <a:p>
          <a:endParaRPr lang="es-MX"/>
        </a:p>
      </dgm:t>
    </dgm:pt>
    <dgm:pt modelId="{ACEFA307-BE9E-4594-BE7E-0F9A879D62A9}" type="pres">
      <dgm:prSet presAssocID="{C0791B11-92B0-4EAD-B993-B438DB2E7394}" presName="parTrans" presStyleCnt="0"/>
      <dgm:spPr/>
    </dgm:pt>
    <dgm:pt modelId="{B2EED352-B168-4CEF-9403-56967A252B56}" type="pres">
      <dgm:prSet presAssocID="{9FF3C3E5-33F6-4CD3-91DB-69CC0AF4FF0E}" presName="node" presStyleLbl="alignAccFollowNode1" presStyleIdx="2" presStyleCnt="3">
        <dgm:presLayoutVars>
          <dgm:bulletEnabled val="1"/>
        </dgm:presLayoutVars>
      </dgm:prSet>
      <dgm:spPr/>
      <dgm:t>
        <a:bodyPr/>
        <a:lstStyle/>
        <a:p>
          <a:endParaRPr lang="es-MX"/>
        </a:p>
      </dgm:t>
    </dgm:pt>
  </dgm:ptLst>
  <dgm:cxnLst>
    <dgm:cxn modelId="{AE41DAE4-DDB1-46B7-8F52-A153412D2D9B}" srcId="{CD77EFB3-D1EB-4364-8DB2-70A52ADEDFF8}" destId="{42893182-CC6E-4FA2-941C-5599FFDE5FAA}" srcOrd="1" destOrd="0" parTransId="{71A037C6-EB24-4AE6-AD4E-DED5E0D69505}" sibTransId="{8335D112-6E7A-473E-B216-855EE51493FE}"/>
    <dgm:cxn modelId="{84D2C86F-7D04-461B-ADC4-FB72F8B2D65D}" type="presOf" srcId="{CD77EFB3-D1EB-4364-8DB2-70A52ADEDFF8}" destId="{A3E4AE36-C451-4A30-B72A-3F74FA9347E9}" srcOrd="0" destOrd="0" presId="urn:microsoft.com/office/officeart/2005/8/layout/lProcess3"/>
    <dgm:cxn modelId="{D5C3372E-7CB5-424C-A106-16BAB98437CE}" type="presOf" srcId="{9FF3C3E5-33F6-4CD3-91DB-69CC0AF4FF0E}" destId="{B2EED352-B168-4CEF-9403-56967A252B56}" srcOrd="0" destOrd="0" presId="urn:microsoft.com/office/officeart/2005/8/layout/lProcess3"/>
    <dgm:cxn modelId="{51C26F6A-786B-4A9A-BFD3-A87825786F12}" srcId="{CD77EFB3-D1EB-4364-8DB2-70A52ADEDFF8}" destId="{932BD96C-9D0B-4537-B0BE-4912E4E53A81}" srcOrd="2" destOrd="0" parTransId="{9FB25CBB-0B2E-4F04-9AC7-20E65A810B89}" sibTransId="{73F86803-53C2-4942-AD1A-DA45E2449D22}"/>
    <dgm:cxn modelId="{9A810F7E-988D-45ED-8834-606A333E52E6}" type="presOf" srcId="{932BD96C-9D0B-4537-B0BE-4912E4E53A81}" destId="{1221643E-40E5-4B5C-8DE2-F793C50B6320}" srcOrd="0" destOrd="0" presId="urn:microsoft.com/office/officeart/2005/8/layout/lProcess3"/>
    <dgm:cxn modelId="{02FA1EC2-0AD4-4D02-8498-C2801DF72AD4}" srcId="{CD77EFB3-D1EB-4364-8DB2-70A52ADEDFF8}" destId="{30806B0B-5E50-4678-A780-7F4FF6AE0B9F}" srcOrd="0" destOrd="0" parTransId="{067BD58E-405C-41BF-B552-CC090D3B4571}" sibTransId="{292DB4F8-E813-41F4-86EF-2605D26340CB}"/>
    <dgm:cxn modelId="{CFA92AB4-22D8-4E17-839B-AA2871C68AFB}" srcId="{932BD96C-9D0B-4537-B0BE-4912E4E53A81}" destId="{9FF3C3E5-33F6-4CD3-91DB-69CC0AF4FF0E}" srcOrd="0" destOrd="0" parTransId="{C0791B11-92B0-4EAD-B993-B438DB2E7394}" sibTransId="{D113A77C-F64C-42BA-84BF-B350816C53D9}"/>
    <dgm:cxn modelId="{D0B47806-5F9A-4792-90EA-39CB9CAEA209}" srcId="{42893182-CC6E-4FA2-941C-5599FFDE5FAA}" destId="{EB63C48D-A943-4B65-A2AB-65D723392BEF}" srcOrd="0" destOrd="0" parTransId="{4D529F6E-C99D-471C-8A93-6FDF9617DD94}" sibTransId="{79FA2EDC-3431-4B7E-9702-FA023B05E910}"/>
    <dgm:cxn modelId="{A28B2AD3-6D5E-4C23-93C0-17BAC3E20455}" type="presOf" srcId="{EB63C48D-A943-4B65-A2AB-65D723392BEF}" destId="{D993FB6B-D61F-44D5-9609-6E87647C9D23}" srcOrd="0" destOrd="0" presId="urn:microsoft.com/office/officeart/2005/8/layout/lProcess3"/>
    <dgm:cxn modelId="{533E0361-E9A6-43BC-B1D7-F828FB67FF60}" type="presOf" srcId="{30806B0B-5E50-4678-A780-7F4FF6AE0B9F}" destId="{63D1D98C-D124-4941-88CD-4976C942D93E}" srcOrd="0" destOrd="0" presId="urn:microsoft.com/office/officeart/2005/8/layout/lProcess3"/>
    <dgm:cxn modelId="{70A4B881-E9D1-4FCF-9C35-E2E05A21B9AC}" srcId="{30806B0B-5E50-4678-A780-7F4FF6AE0B9F}" destId="{25067C5A-0A0E-495A-88E5-42A0EDC884D9}" srcOrd="0" destOrd="0" parTransId="{A9F56EAE-686D-4A51-927B-E952B1405294}" sibTransId="{E1AE3646-4668-4179-87E7-DF6CEC457AB7}"/>
    <dgm:cxn modelId="{503A56AC-EABF-4D28-A1A0-AA90D975E2AE}" type="presOf" srcId="{42893182-CC6E-4FA2-941C-5599FFDE5FAA}" destId="{BBF345D3-B41F-43E4-B461-50F751CE7171}" srcOrd="0" destOrd="0" presId="urn:microsoft.com/office/officeart/2005/8/layout/lProcess3"/>
    <dgm:cxn modelId="{DEB2B101-455E-4F41-9C4E-C1187A102B30}" type="presOf" srcId="{25067C5A-0A0E-495A-88E5-42A0EDC884D9}" destId="{2EE4EB3F-CFD1-4C69-B3CB-062141B39E86}" srcOrd="0" destOrd="0" presId="urn:microsoft.com/office/officeart/2005/8/layout/lProcess3"/>
    <dgm:cxn modelId="{9EE912DF-255B-4F96-9C29-963A31AC59F7}" type="presParOf" srcId="{A3E4AE36-C451-4A30-B72A-3F74FA9347E9}" destId="{B46AFEB1-835B-428D-874A-3BCFB1F21623}" srcOrd="0" destOrd="0" presId="urn:microsoft.com/office/officeart/2005/8/layout/lProcess3"/>
    <dgm:cxn modelId="{539F3A9B-0D78-4FD1-91E7-D01767432E6C}" type="presParOf" srcId="{B46AFEB1-835B-428D-874A-3BCFB1F21623}" destId="{63D1D98C-D124-4941-88CD-4976C942D93E}" srcOrd="0" destOrd="0" presId="urn:microsoft.com/office/officeart/2005/8/layout/lProcess3"/>
    <dgm:cxn modelId="{A58B35C4-8F43-495C-A46A-DBECF0725B48}" type="presParOf" srcId="{B46AFEB1-835B-428D-874A-3BCFB1F21623}" destId="{CA9FBB14-DE7A-42A7-AC86-C3EE244CD81C}" srcOrd="1" destOrd="0" presId="urn:microsoft.com/office/officeart/2005/8/layout/lProcess3"/>
    <dgm:cxn modelId="{12BB7C97-798F-4812-914C-82F98749BE99}" type="presParOf" srcId="{B46AFEB1-835B-428D-874A-3BCFB1F21623}" destId="{2EE4EB3F-CFD1-4C69-B3CB-062141B39E86}" srcOrd="2" destOrd="0" presId="urn:microsoft.com/office/officeart/2005/8/layout/lProcess3"/>
    <dgm:cxn modelId="{B34F434D-CE52-46A8-9884-35BAF06B8E92}" type="presParOf" srcId="{A3E4AE36-C451-4A30-B72A-3F74FA9347E9}" destId="{140A6A9F-0822-4E40-ACC5-32BD4E24EA9E}" srcOrd="1" destOrd="0" presId="urn:microsoft.com/office/officeart/2005/8/layout/lProcess3"/>
    <dgm:cxn modelId="{89AC8B40-5090-4C47-AD12-81EC79BDDE63}" type="presParOf" srcId="{A3E4AE36-C451-4A30-B72A-3F74FA9347E9}" destId="{B1FB670C-47B4-4FF0-8359-02A639797F26}" srcOrd="2" destOrd="0" presId="urn:microsoft.com/office/officeart/2005/8/layout/lProcess3"/>
    <dgm:cxn modelId="{D25B013C-8AB2-4FB1-9D21-00033442B297}" type="presParOf" srcId="{B1FB670C-47B4-4FF0-8359-02A639797F26}" destId="{BBF345D3-B41F-43E4-B461-50F751CE7171}" srcOrd="0" destOrd="0" presId="urn:microsoft.com/office/officeart/2005/8/layout/lProcess3"/>
    <dgm:cxn modelId="{6FFDA952-389E-4DFB-BBC4-0D7B389ED5F0}" type="presParOf" srcId="{B1FB670C-47B4-4FF0-8359-02A639797F26}" destId="{D7072721-516F-4501-A87C-3F9C93EEC458}" srcOrd="1" destOrd="0" presId="urn:microsoft.com/office/officeart/2005/8/layout/lProcess3"/>
    <dgm:cxn modelId="{955798DF-7DD5-4AAB-BB5C-608D786DD1F5}" type="presParOf" srcId="{B1FB670C-47B4-4FF0-8359-02A639797F26}" destId="{D993FB6B-D61F-44D5-9609-6E87647C9D23}" srcOrd="2" destOrd="0" presId="urn:microsoft.com/office/officeart/2005/8/layout/lProcess3"/>
    <dgm:cxn modelId="{1F57E1D3-E869-42E1-A30E-AC94917DCCC5}" type="presParOf" srcId="{A3E4AE36-C451-4A30-B72A-3F74FA9347E9}" destId="{F569FBEA-20FE-48DF-9D24-032499F8CAC1}" srcOrd="3" destOrd="0" presId="urn:microsoft.com/office/officeart/2005/8/layout/lProcess3"/>
    <dgm:cxn modelId="{F1D5694E-0B71-4ADA-89B0-71737808AAAF}" type="presParOf" srcId="{A3E4AE36-C451-4A30-B72A-3F74FA9347E9}" destId="{08F0075E-6ADB-4B71-8910-43C4214F9C3A}" srcOrd="4" destOrd="0" presId="urn:microsoft.com/office/officeart/2005/8/layout/lProcess3"/>
    <dgm:cxn modelId="{7DD56ED7-2132-4A6E-8333-AFAAB9EFE08F}" type="presParOf" srcId="{08F0075E-6ADB-4B71-8910-43C4214F9C3A}" destId="{1221643E-40E5-4B5C-8DE2-F793C50B6320}" srcOrd="0" destOrd="0" presId="urn:microsoft.com/office/officeart/2005/8/layout/lProcess3"/>
    <dgm:cxn modelId="{21E9F85C-93C2-49CA-BAA3-D50385A2A20B}" type="presParOf" srcId="{08F0075E-6ADB-4B71-8910-43C4214F9C3A}" destId="{ACEFA307-BE9E-4594-BE7E-0F9A879D62A9}" srcOrd="1" destOrd="0" presId="urn:microsoft.com/office/officeart/2005/8/layout/lProcess3"/>
    <dgm:cxn modelId="{D76B2417-B1D9-4399-B50A-AA1DF3A33934}" type="presParOf" srcId="{08F0075E-6ADB-4B71-8910-43C4214F9C3A}" destId="{B2EED352-B168-4CEF-9403-56967A252B56}" srcOrd="2" destOrd="0" presId="urn:microsoft.com/office/officeart/2005/8/layout/lProcess3"/>
  </dgm:cxnLst>
  <dgm:bg/>
  <dgm:whole/>
</dgm:dataModel>
</file>

<file path=ppt/diagrams/data8.xml><?xml version="1.0" encoding="utf-8"?>
<dgm:dataModel xmlns:dgm="http://schemas.openxmlformats.org/drawingml/2006/diagram" xmlns:a="http://schemas.openxmlformats.org/drawingml/2006/main">
  <dgm:ptLst>
    <dgm:pt modelId="{196BE1E1-B5B6-4B24-B2FE-9F4F452BE500}" type="doc">
      <dgm:prSet loTypeId="urn:microsoft.com/office/officeart/2005/8/layout/process1" loCatId="process" qsTypeId="urn:microsoft.com/office/officeart/2005/8/quickstyle/simple1" qsCatId="simple" csTypeId="urn:microsoft.com/office/officeart/2005/8/colors/accent1_2" csCatId="accent1" phldr="1"/>
      <dgm:spPr/>
    </dgm:pt>
    <dgm:pt modelId="{3C8D28DC-397F-43ED-8558-D01DE24DD55B}">
      <dgm:prSet phldrT="[Texto]"/>
      <dgm:spPr/>
      <dgm:t>
        <a:bodyPr/>
        <a:lstStyle/>
        <a:p>
          <a:r>
            <a:rPr lang="es-MX" dirty="0" smtClean="0"/>
            <a:t>Conocimiento en el dialogo </a:t>
          </a:r>
          <a:endParaRPr lang="es-MX" dirty="0"/>
        </a:p>
      </dgm:t>
    </dgm:pt>
    <dgm:pt modelId="{66A9724E-C6CB-457A-A24E-C40E7F6F84DC}" type="parTrans" cxnId="{55C3B1D9-16F1-40C7-85E0-A88100877F37}">
      <dgm:prSet/>
      <dgm:spPr/>
    </dgm:pt>
    <dgm:pt modelId="{026DAD94-C7E4-4897-B531-F63CEA2618EE}" type="sibTrans" cxnId="{55C3B1D9-16F1-40C7-85E0-A88100877F37}">
      <dgm:prSet/>
      <dgm:spPr/>
      <dgm:t>
        <a:bodyPr/>
        <a:lstStyle/>
        <a:p>
          <a:endParaRPr lang="es-MX" dirty="0"/>
        </a:p>
      </dgm:t>
    </dgm:pt>
    <dgm:pt modelId="{9E348B64-CBDB-472C-A599-2B4A9E07DFE8}">
      <dgm:prSet phldrT="[Texto]"/>
      <dgm:spPr/>
      <dgm:t>
        <a:bodyPr/>
        <a:lstStyle/>
        <a:p>
          <a:r>
            <a:rPr lang="es-MX" dirty="0" smtClean="0"/>
            <a:t>La </a:t>
          </a:r>
          <a:r>
            <a:rPr lang="es-MX" dirty="0" smtClean="0"/>
            <a:t>composición </a:t>
          </a:r>
          <a:endParaRPr lang="es-MX" dirty="0"/>
        </a:p>
      </dgm:t>
    </dgm:pt>
    <dgm:pt modelId="{FC8DA875-FCA1-421A-A60F-5151D35E2158}" type="parTrans" cxnId="{D81C2562-DD3D-4E29-8EBD-60EF0BE96148}">
      <dgm:prSet/>
      <dgm:spPr/>
    </dgm:pt>
    <dgm:pt modelId="{23D517CA-0527-40DD-A748-360E21E8855F}" type="sibTrans" cxnId="{D81C2562-DD3D-4E29-8EBD-60EF0BE96148}">
      <dgm:prSet/>
      <dgm:spPr/>
    </dgm:pt>
    <dgm:pt modelId="{49507077-CD6F-4089-B403-A53F0ADD9C63}" type="pres">
      <dgm:prSet presAssocID="{196BE1E1-B5B6-4B24-B2FE-9F4F452BE500}" presName="Name0" presStyleCnt="0">
        <dgm:presLayoutVars>
          <dgm:dir/>
          <dgm:resizeHandles val="exact"/>
        </dgm:presLayoutVars>
      </dgm:prSet>
      <dgm:spPr/>
    </dgm:pt>
    <dgm:pt modelId="{307D51FF-304A-45FA-8B0E-B871CA3D53BC}" type="pres">
      <dgm:prSet presAssocID="{3C8D28DC-397F-43ED-8558-D01DE24DD55B}" presName="node" presStyleLbl="node1" presStyleIdx="0" presStyleCnt="2">
        <dgm:presLayoutVars>
          <dgm:bulletEnabled val="1"/>
        </dgm:presLayoutVars>
      </dgm:prSet>
      <dgm:spPr/>
      <dgm:t>
        <a:bodyPr/>
        <a:lstStyle/>
        <a:p>
          <a:endParaRPr lang="es-MX"/>
        </a:p>
      </dgm:t>
    </dgm:pt>
    <dgm:pt modelId="{7A8512BC-0057-4877-9695-9F83DA5668D8}" type="pres">
      <dgm:prSet presAssocID="{026DAD94-C7E4-4897-B531-F63CEA2618EE}" presName="sibTrans" presStyleLbl="sibTrans2D1" presStyleIdx="0" presStyleCnt="1"/>
      <dgm:spPr/>
      <dgm:t>
        <a:bodyPr/>
        <a:lstStyle/>
        <a:p>
          <a:endParaRPr lang="es-MX"/>
        </a:p>
      </dgm:t>
    </dgm:pt>
    <dgm:pt modelId="{2425A264-AD39-4311-AF55-5709D2491C05}" type="pres">
      <dgm:prSet presAssocID="{026DAD94-C7E4-4897-B531-F63CEA2618EE}" presName="connectorText" presStyleLbl="sibTrans2D1" presStyleIdx="0" presStyleCnt="1"/>
      <dgm:spPr/>
      <dgm:t>
        <a:bodyPr/>
        <a:lstStyle/>
        <a:p>
          <a:endParaRPr lang="es-MX"/>
        </a:p>
      </dgm:t>
    </dgm:pt>
    <dgm:pt modelId="{DFAA46E7-1792-406B-AE40-C3F18CF2AAAD}" type="pres">
      <dgm:prSet presAssocID="{9E348B64-CBDB-472C-A599-2B4A9E07DFE8}" presName="node" presStyleLbl="node1" presStyleIdx="1" presStyleCnt="2">
        <dgm:presLayoutVars>
          <dgm:bulletEnabled val="1"/>
        </dgm:presLayoutVars>
      </dgm:prSet>
      <dgm:spPr/>
      <dgm:t>
        <a:bodyPr/>
        <a:lstStyle/>
        <a:p>
          <a:endParaRPr lang="es-MX"/>
        </a:p>
      </dgm:t>
    </dgm:pt>
  </dgm:ptLst>
  <dgm:cxnLst>
    <dgm:cxn modelId="{39437148-ED3C-4661-894E-82E49422FE62}" type="presOf" srcId="{9E348B64-CBDB-472C-A599-2B4A9E07DFE8}" destId="{DFAA46E7-1792-406B-AE40-C3F18CF2AAAD}" srcOrd="0" destOrd="0" presId="urn:microsoft.com/office/officeart/2005/8/layout/process1"/>
    <dgm:cxn modelId="{9E67D25C-9C59-430C-ADE1-708CDBED1E89}" type="presOf" srcId="{196BE1E1-B5B6-4B24-B2FE-9F4F452BE500}" destId="{49507077-CD6F-4089-B403-A53F0ADD9C63}" srcOrd="0" destOrd="0" presId="urn:microsoft.com/office/officeart/2005/8/layout/process1"/>
    <dgm:cxn modelId="{8C631FFF-9C55-4ED3-B3FD-8323C86F5419}" type="presOf" srcId="{3C8D28DC-397F-43ED-8558-D01DE24DD55B}" destId="{307D51FF-304A-45FA-8B0E-B871CA3D53BC}" srcOrd="0" destOrd="0" presId="urn:microsoft.com/office/officeart/2005/8/layout/process1"/>
    <dgm:cxn modelId="{2F08D7FA-04B0-474D-AFC1-AB3AB39790CF}" type="presOf" srcId="{026DAD94-C7E4-4897-B531-F63CEA2618EE}" destId="{2425A264-AD39-4311-AF55-5709D2491C05}" srcOrd="1" destOrd="0" presId="urn:microsoft.com/office/officeart/2005/8/layout/process1"/>
    <dgm:cxn modelId="{55C3B1D9-16F1-40C7-85E0-A88100877F37}" srcId="{196BE1E1-B5B6-4B24-B2FE-9F4F452BE500}" destId="{3C8D28DC-397F-43ED-8558-D01DE24DD55B}" srcOrd="0" destOrd="0" parTransId="{66A9724E-C6CB-457A-A24E-C40E7F6F84DC}" sibTransId="{026DAD94-C7E4-4897-B531-F63CEA2618EE}"/>
    <dgm:cxn modelId="{D81C2562-DD3D-4E29-8EBD-60EF0BE96148}" srcId="{196BE1E1-B5B6-4B24-B2FE-9F4F452BE500}" destId="{9E348B64-CBDB-472C-A599-2B4A9E07DFE8}" srcOrd="1" destOrd="0" parTransId="{FC8DA875-FCA1-421A-A60F-5151D35E2158}" sibTransId="{23D517CA-0527-40DD-A748-360E21E8855F}"/>
    <dgm:cxn modelId="{EDD598F1-A729-453A-A858-56E0D5A028D9}" type="presOf" srcId="{026DAD94-C7E4-4897-B531-F63CEA2618EE}" destId="{7A8512BC-0057-4877-9695-9F83DA5668D8}" srcOrd="0" destOrd="0" presId="urn:microsoft.com/office/officeart/2005/8/layout/process1"/>
    <dgm:cxn modelId="{BC96CDA4-2A28-4734-937A-993C9A569E06}" type="presParOf" srcId="{49507077-CD6F-4089-B403-A53F0ADD9C63}" destId="{307D51FF-304A-45FA-8B0E-B871CA3D53BC}" srcOrd="0" destOrd="0" presId="urn:microsoft.com/office/officeart/2005/8/layout/process1"/>
    <dgm:cxn modelId="{9732ED03-54C2-49A5-9097-87E10276C1F5}" type="presParOf" srcId="{49507077-CD6F-4089-B403-A53F0ADD9C63}" destId="{7A8512BC-0057-4877-9695-9F83DA5668D8}" srcOrd="1" destOrd="0" presId="urn:microsoft.com/office/officeart/2005/8/layout/process1"/>
    <dgm:cxn modelId="{1C34143E-6824-42A1-B04B-6C502FB65B62}" type="presParOf" srcId="{7A8512BC-0057-4877-9695-9F83DA5668D8}" destId="{2425A264-AD39-4311-AF55-5709D2491C05}" srcOrd="0" destOrd="0" presId="urn:microsoft.com/office/officeart/2005/8/layout/process1"/>
    <dgm:cxn modelId="{12824A8C-2B62-4E81-AD72-C32654AAAFE9}" type="presParOf" srcId="{49507077-CD6F-4089-B403-A53F0ADD9C63}" destId="{DFAA46E7-1792-406B-AE40-C3F18CF2AAAD}" srcOrd="2" destOrd="0" presId="urn:microsoft.com/office/officeart/2005/8/layout/process1"/>
  </dgm:cxnLst>
  <dgm:bg/>
  <dgm:whole/>
</dgm:dataModel>
</file>

<file path=ppt/diagrams/data9.xml><?xml version="1.0" encoding="utf-8"?>
<dgm:dataModel xmlns:dgm="http://schemas.openxmlformats.org/drawingml/2006/diagram" xmlns:a="http://schemas.openxmlformats.org/drawingml/2006/main">
  <dgm:ptLst>
    <dgm:pt modelId="{23C7F6DB-49AE-431B-AEBA-EC2444AF6F49}"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s-MX"/>
        </a:p>
      </dgm:t>
    </dgm:pt>
    <dgm:pt modelId="{82EE1D92-E18A-4EC1-B9E7-097B07B813E0}">
      <dgm:prSet phldrT="[Texto]"/>
      <dgm:spPr/>
      <dgm:t>
        <a:bodyPr/>
        <a:lstStyle/>
        <a:p>
          <a:r>
            <a:rPr lang="es-MX" dirty="0" smtClean="0"/>
            <a:t>Decir el conocimiento </a:t>
          </a:r>
          <a:endParaRPr lang="es-MX" dirty="0"/>
        </a:p>
      </dgm:t>
    </dgm:pt>
    <dgm:pt modelId="{62567C7D-FC66-4C05-81A7-79F37453E25B}" type="parTrans" cxnId="{9CD0B1FA-D1A6-4131-9575-F57595ED0A77}">
      <dgm:prSet/>
      <dgm:spPr/>
      <dgm:t>
        <a:bodyPr/>
        <a:lstStyle/>
        <a:p>
          <a:endParaRPr lang="es-MX"/>
        </a:p>
      </dgm:t>
    </dgm:pt>
    <dgm:pt modelId="{B5C533E9-96D5-4768-8219-75D8B6AA2E5A}" type="sibTrans" cxnId="{9CD0B1FA-D1A6-4131-9575-F57595ED0A77}">
      <dgm:prSet/>
      <dgm:spPr/>
      <dgm:t>
        <a:bodyPr/>
        <a:lstStyle/>
        <a:p>
          <a:endParaRPr lang="es-MX"/>
        </a:p>
      </dgm:t>
    </dgm:pt>
    <dgm:pt modelId="{8030B2E1-F78F-4250-93E3-39770CDD9049}">
      <dgm:prSet phldrT="[Texto]"/>
      <dgm:spPr/>
      <dgm:t>
        <a:bodyPr/>
        <a:lstStyle/>
        <a:p>
          <a:r>
            <a:rPr lang="es-MX" dirty="0" smtClean="0"/>
            <a:t>Transformarlo </a:t>
          </a:r>
          <a:endParaRPr lang="es-MX" dirty="0"/>
        </a:p>
      </dgm:t>
    </dgm:pt>
    <dgm:pt modelId="{0746734E-54A5-450E-BADA-FEF3EB0C7E71}" type="parTrans" cxnId="{D2E7ED7A-2B80-4F32-93EE-089EB0BAD7BC}">
      <dgm:prSet/>
      <dgm:spPr/>
      <dgm:t>
        <a:bodyPr/>
        <a:lstStyle/>
        <a:p>
          <a:endParaRPr lang="es-MX"/>
        </a:p>
      </dgm:t>
    </dgm:pt>
    <dgm:pt modelId="{C24E015F-8FE0-4129-B1E5-EF0FB799D03D}" type="sibTrans" cxnId="{D2E7ED7A-2B80-4F32-93EE-089EB0BAD7BC}">
      <dgm:prSet/>
      <dgm:spPr/>
      <dgm:t>
        <a:bodyPr/>
        <a:lstStyle/>
        <a:p>
          <a:endParaRPr lang="es-MX"/>
        </a:p>
      </dgm:t>
    </dgm:pt>
    <dgm:pt modelId="{27413D86-AB51-4130-AC91-8193CCEBF10F}" type="pres">
      <dgm:prSet presAssocID="{23C7F6DB-49AE-431B-AEBA-EC2444AF6F49}" presName="diagram" presStyleCnt="0">
        <dgm:presLayoutVars>
          <dgm:dir/>
          <dgm:resizeHandles val="exact"/>
        </dgm:presLayoutVars>
      </dgm:prSet>
      <dgm:spPr/>
      <dgm:t>
        <a:bodyPr/>
        <a:lstStyle/>
        <a:p>
          <a:endParaRPr lang="es-MX"/>
        </a:p>
      </dgm:t>
    </dgm:pt>
    <dgm:pt modelId="{CF4C05D2-CB68-4F51-89BE-AB40793C6FDC}" type="pres">
      <dgm:prSet presAssocID="{82EE1D92-E18A-4EC1-B9E7-097B07B813E0}" presName="arrow" presStyleLbl="node1" presStyleIdx="0" presStyleCnt="2">
        <dgm:presLayoutVars>
          <dgm:bulletEnabled val="1"/>
        </dgm:presLayoutVars>
      </dgm:prSet>
      <dgm:spPr/>
      <dgm:t>
        <a:bodyPr/>
        <a:lstStyle/>
        <a:p>
          <a:endParaRPr lang="es-MX"/>
        </a:p>
      </dgm:t>
    </dgm:pt>
    <dgm:pt modelId="{1AAC5677-259F-41AF-B46E-66CF6E0E87A0}" type="pres">
      <dgm:prSet presAssocID="{8030B2E1-F78F-4250-93E3-39770CDD9049}" presName="arrow" presStyleLbl="node1" presStyleIdx="1" presStyleCnt="2">
        <dgm:presLayoutVars>
          <dgm:bulletEnabled val="1"/>
        </dgm:presLayoutVars>
      </dgm:prSet>
      <dgm:spPr/>
      <dgm:t>
        <a:bodyPr/>
        <a:lstStyle/>
        <a:p>
          <a:endParaRPr lang="es-MX"/>
        </a:p>
      </dgm:t>
    </dgm:pt>
  </dgm:ptLst>
  <dgm:cxnLst>
    <dgm:cxn modelId="{EB93C802-6AD5-450B-8E31-6452ACFB9BF3}" type="presOf" srcId="{23C7F6DB-49AE-431B-AEBA-EC2444AF6F49}" destId="{27413D86-AB51-4130-AC91-8193CCEBF10F}" srcOrd="0" destOrd="0" presId="urn:microsoft.com/office/officeart/2005/8/layout/arrow5"/>
    <dgm:cxn modelId="{9CD0B1FA-D1A6-4131-9575-F57595ED0A77}" srcId="{23C7F6DB-49AE-431B-AEBA-EC2444AF6F49}" destId="{82EE1D92-E18A-4EC1-B9E7-097B07B813E0}" srcOrd="0" destOrd="0" parTransId="{62567C7D-FC66-4C05-81A7-79F37453E25B}" sibTransId="{B5C533E9-96D5-4768-8219-75D8B6AA2E5A}"/>
    <dgm:cxn modelId="{11E5843A-1829-494B-B47A-0056FB541746}" type="presOf" srcId="{8030B2E1-F78F-4250-93E3-39770CDD9049}" destId="{1AAC5677-259F-41AF-B46E-66CF6E0E87A0}" srcOrd="0" destOrd="0" presId="urn:microsoft.com/office/officeart/2005/8/layout/arrow5"/>
    <dgm:cxn modelId="{790505EF-331A-4339-A0FE-15C3AD136C53}" type="presOf" srcId="{82EE1D92-E18A-4EC1-B9E7-097B07B813E0}" destId="{CF4C05D2-CB68-4F51-89BE-AB40793C6FDC}" srcOrd="0" destOrd="0" presId="urn:microsoft.com/office/officeart/2005/8/layout/arrow5"/>
    <dgm:cxn modelId="{D2E7ED7A-2B80-4F32-93EE-089EB0BAD7BC}" srcId="{23C7F6DB-49AE-431B-AEBA-EC2444AF6F49}" destId="{8030B2E1-F78F-4250-93E3-39770CDD9049}" srcOrd="1" destOrd="0" parTransId="{0746734E-54A5-450E-BADA-FEF3EB0C7E71}" sibTransId="{C24E015F-8FE0-4129-B1E5-EF0FB799D03D}"/>
    <dgm:cxn modelId="{CD962CF2-8326-445B-81AC-5B1845A67DAC}" type="presParOf" srcId="{27413D86-AB51-4130-AC91-8193CCEBF10F}" destId="{CF4C05D2-CB68-4F51-89BE-AB40793C6FDC}" srcOrd="0" destOrd="0" presId="urn:microsoft.com/office/officeart/2005/8/layout/arrow5"/>
    <dgm:cxn modelId="{44B1D5A3-F8E9-4321-B7DC-1B062D8809B4}" type="presParOf" srcId="{27413D86-AB51-4130-AC91-8193CCEBF10F}" destId="{1AAC5677-259F-41AF-B46E-66CF6E0E87A0}" srcOrd="1" destOrd="0" presId="urn:microsoft.com/office/officeart/2005/8/layout/arrow5"/>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05752-3A8D-4136-AC0C-ABF743FD7F7E}">
      <dsp:nvSpPr>
        <dsp:cNvPr id="0" name=""/>
        <dsp:cNvSpPr/>
      </dsp:nvSpPr>
      <dsp:spPr>
        <a:xfrm>
          <a:off x="3289" y="1522280"/>
          <a:ext cx="1978421" cy="2374106"/>
        </a:xfrm>
        <a:prstGeom prst="roundRect">
          <a:avLst>
            <a:gd name="adj" fmla="val 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endParaRPr lang="es-ES" sz="2200" kern="1200" dirty="0"/>
        </a:p>
      </dsp:txBody>
      <dsp:txXfrm rot="16200000">
        <a:off x="-772252" y="2297821"/>
        <a:ext cx="1946767" cy="395684"/>
      </dsp:txXfrm>
    </dsp:sp>
    <dsp:sp modelId="{A22E030A-363C-41C3-A6FA-4B7F3CB02E66}">
      <dsp:nvSpPr>
        <dsp:cNvPr id="0" name=""/>
        <dsp:cNvSpPr/>
      </dsp:nvSpPr>
      <dsp:spPr>
        <a:xfrm>
          <a:off x="398973" y="1522280"/>
          <a:ext cx="1473924" cy="23741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s-ES" sz="2000" kern="1200" dirty="0" smtClean="0"/>
            <a:t>La investigación etnográfica</a:t>
          </a:r>
          <a:endParaRPr lang="es-ES" sz="2000" kern="1200" dirty="0"/>
        </a:p>
      </dsp:txBody>
      <dsp:txXfrm>
        <a:off x="398973" y="1522280"/>
        <a:ext cx="1473924" cy="2374106"/>
      </dsp:txXfrm>
    </dsp:sp>
    <dsp:sp modelId="{04AE566E-3D52-4F15-B47F-692B450E1BFC}">
      <dsp:nvSpPr>
        <dsp:cNvPr id="0" name=""/>
        <dsp:cNvSpPr/>
      </dsp:nvSpPr>
      <dsp:spPr>
        <a:xfrm>
          <a:off x="2050955" y="1522280"/>
          <a:ext cx="1978421" cy="2374106"/>
        </a:xfrm>
        <a:prstGeom prst="roundRect">
          <a:avLst>
            <a:gd name="adj" fmla="val 5000"/>
          </a:avLst>
        </a:prstGeom>
        <a:solidFill>
          <a:schemeClr val="accent4">
            <a:hueOff val="6566442"/>
            <a:satOff val="-9069"/>
            <a:lumOff val="-16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endParaRPr lang="es-ES" sz="2200" kern="1200" dirty="0"/>
        </a:p>
      </dsp:txBody>
      <dsp:txXfrm rot="16200000">
        <a:off x="1275414" y="2297821"/>
        <a:ext cx="1946767" cy="395684"/>
      </dsp:txXfrm>
    </dsp:sp>
    <dsp:sp modelId="{4F489541-4472-41F7-8EED-872F54B5AB78}">
      <dsp:nvSpPr>
        <dsp:cNvPr id="0" name=""/>
        <dsp:cNvSpPr/>
      </dsp:nvSpPr>
      <dsp:spPr>
        <a:xfrm rot="5400000">
          <a:off x="1886412" y="3408973"/>
          <a:ext cx="348869" cy="296763"/>
        </a:xfrm>
        <a:prstGeom prst="flowChartExtra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299B29-8E3F-4CED-A7B5-E5BB31798D20}">
      <dsp:nvSpPr>
        <dsp:cNvPr id="0" name=""/>
        <dsp:cNvSpPr/>
      </dsp:nvSpPr>
      <dsp:spPr>
        <a:xfrm>
          <a:off x="2446640" y="1522280"/>
          <a:ext cx="1473924" cy="23741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s-ES" sz="2000" kern="1200" dirty="0" smtClean="0"/>
            <a:t>La revisión entre iguales “escenifica” el acto de recepción: </a:t>
          </a:r>
          <a:endParaRPr lang="es-ES" sz="2000" kern="1200" dirty="0"/>
        </a:p>
      </dsp:txBody>
      <dsp:txXfrm>
        <a:off x="2446640" y="1522280"/>
        <a:ext cx="1473924" cy="2374106"/>
      </dsp:txXfrm>
    </dsp:sp>
    <dsp:sp modelId="{807943CF-708D-4D37-B2FE-5B0E6B1FFFC7}">
      <dsp:nvSpPr>
        <dsp:cNvPr id="0" name=""/>
        <dsp:cNvSpPr/>
      </dsp:nvSpPr>
      <dsp:spPr>
        <a:xfrm>
          <a:off x="4098622" y="1522280"/>
          <a:ext cx="1978421" cy="2374106"/>
        </a:xfrm>
        <a:prstGeom prst="roundRect">
          <a:avLst>
            <a:gd name="adj" fmla="val 5000"/>
          </a:avLst>
        </a:prstGeom>
        <a:solidFill>
          <a:schemeClr val="accent4">
            <a:hueOff val="13132885"/>
            <a:satOff val="-18138"/>
            <a:lumOff val="-32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endParaRPr lang="es-ES" sz="2200" kern="1200"/>
        </a:p>
      </dsp:txBody>
      <dsp:txXfrm rot="16200000">
        <a:off x="3323081" y="2297821"/>
        <a:ext cx="1946767" cy="395684"/>
      </dsp:txXfrm>
    </dsp:sp>
    <dsp:sp modelId="{11174376-233B-40A7-ABF7-3F1B2F101280}">
      <dsp:nvSpPr>
        <dsp:cNvPr id="0" name=""/>
        <dsp:cNvSpPr/>
      </dsp:nvSpPr>
      <dsp:spPr>
        <a:xfrm rot="5400000">
          <a:off x="3934079" y="3408973"/>
          <a:ext cx="348869" cy="296763"/>
        </a:xfrm>
        <a:prstGeom prst="flowChartExtract">
          <a:avLst/>
        </a:prstGeom>
        <a:solidFill>
          <a:schemeClr val="lt1">
            <a:hueOff val="0"/>
            <a:satOff val="0"/>
            <a:lumOff val="0"/>
            <a:alphaOff val="0"/>
          </a:schemeClr>
        </a:solidFill>
        <a:ln w="12700" cap="flat" cmpd="sng" algn="ctr">
          <a:solidFill>
            <a:schemeClr val="accent4">
              <a:hueOff val="9849663"/>
              <a:satOff val="-13603"/>
              <a:lumOff val="-244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67D5B6-220C-4D96-95D0-E2FD5DC89912}">
      <dsp:nvSpPr>
        <dsp:cNvPr id="0" name=""/>
        <dsp:cNvSpPr/>
      </dsp:nvSpPr>
      <dsp:spPr>
        <a:xfrm>
          <a:off x="4494306" y="1522280"/>
          <a:ext cx="1473924" cy="23741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s-ES_tradnl" sz="2000" kern="1200" dirty="0" smtClean="0"/>
            <a:t>La revisión entre iguales mejora el escrito </a:t>
          </a:r>
          <a:endParaRPr lang="es-ES" sz="2000" kern="1200" dirty="0"/>
        </a:p>
      </dsp:txBody>
      <dsp:txXfrm>
        <a:off x="4494306" y="1522280"/>
        <a:ext cx="1473924" cy="2374106"/>
      </dsp:txXfrm>
    </dsp:sp>
    <dsp:sp modelId="{6C5454A6-7433-4047-B90E-28BFF05F06F2}">
      <dsp:nvSpPr>
        <dsp:cNvPr id="0" name=""/>
        <dsp:cNvSpPr/>
      </dsp:nvSpPr>
      <dsp:spPr>
        <a:xfrm>
          <a:off x="6146289" y="1522280"/>
          <a:ext cx="1978421" cy="2374106"/>
        </a:xfrm>
        <a:prstGeom prst="roundRect">
          <a:avLst>
            <a:gd name="adj" fmla="val 5000"/>
          </a:avLst>
        </a:prstGeom>
        <a:solidFill>
          <a:schemeClr val="accent4">
            <a:hueOff val="19699327"/>
            <a:satOff val="-27207"/>
            <a:lumOff val="-48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endParaRPr lang="es-ES" sz="2200" kern="1200"/>
        </a:p>
      </dsp:txBody>
      <dsp:txXfrm rot="16200000">
        <a:off x="5370747" y="2297821"/>
        <a:ext cx="1946767" cy="395684"/>
      </dsp:txXfrm>
    </dsp:sp>
    <dsp:sp modelId="{9A6166BF-12B7-43A9-BC66-FFA5EF3012F0}">
      <dsp:nvSpPr>
        <dsp:cNvPr id="0" name=""/>
        <dsp:cNvSpPr/>
      </dsp:nvSpPr>
      <dsp:spPr>
        <a:xfrm rot="5400000">
          <a:off x="5981746" y="3408973"/>
          <a:ext cx="348869" cy="296763"/>
        </a:xfrm>
        <a:prstGeom prst="flowChartExtract">
          <a:avLst/>
        </a:prstGeom>
        <a:solidFill>
          <a:schemeClr val="lt1">
            <a:hueOff val="0"/>
            <a:satOff val="0"/>
            <a:lumOff val="0"/>
            <a:alphaOff val="0"/>
          </a:schemeClr>
        </a:solidFill>
        <a:ln w="12700" cap="flat" cmpd="sng" algn="ctr">
          <a:solidFill>
            <a:schemeClr val="accent4">
              <a:hueOff val="19699327"/>
              <a:satOff val="-27207"/>
              <a:lumOff val="-489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5.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pPr/>
              <a:t>5/9/2013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pPr/>
              <a:t>‹Nº›</a:t>
            </a:fld>
            <a:endParaRPr/>
          </a:p>
        </p:txBody>
      </p:sp>
    </p:spTree>
    <p:extLst>
      <p:ext uri="{BB962C8B-B14F-4D97-AF65-F5344CB8AC3E}">
        <p14:creationId xmlns=""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pPr/>
              <a:t>5/9/2013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pPr/>
              <a:t>‹Nº›</a:t>
            </a:fld>
            <a:endParaRPr/>
          </a:p>
        </p:txBody>
      </p:sp>
    </p:spTree>
    <p:extLst>
      <p:ext uri="{BB962C8B-B14F-4D97-AF65-F5344CB8AC3E}">
        <p14:creationId xmlns=""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4611C65-471F-4E44-8DA0-0A77417CA7E1}" type="slidenum">
              <a:rPr lang="es-MX" smtClean="0"/>
              <a:pPr/>
              <a:t>35</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4611C65-471F-4E44-8DA0-0A77417CA7E1}" type="slidenum">
              <a:rPr lang="es-MX" smtClean="0"/>
              <a:pPr/>
              <a:t>36</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4611C65-471F-4E44-8DA0-0A77417CA7E1}" type="slidenum">
              <a:rPr lang="es-MX" smtClean="0"/>
              <a:pPr/>
              <a:t>37</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4611C65-471F-4E44-8DA0-0A77417CA7E1}" type="slidenum">
              <a:rPr lang="es-MX" smtClean="0"/>
              <a:pPr/>
              <a:t>38</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4611C65-471F-4E44-8DA0-0A77417CA7E1}" type="slidenum">
              <a:rPr lang="es-MX" smtClean="0"/>
              <a:pPr/>
              <a:t>39</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4611C65-471F-4E44-8DA0-0A77417CA7E1}" type="slidenum">
              <a:rPr lang="es-MX" smtClean="0"/>
              <a:pPr/>
              <a:t>40</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4611C65-471F-4E44-8DA0-0A77417CA7E1}" type="slidenum">
              <a:rPr lang="es-MX" smtClean="0"/>
              <a:pPr/>
              <a:t>41</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sp>
        <p:nvSpPr>
          <p:cNvPr id="21" name="Rectangle 20"/>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22" name="Group 21"/>
          <p:cNvGrpSpPr/>
          <p:nvPr/>
        </p:nvGrpSpPr>
        <p:grpSpPr>
          <a:xfrm rot="10800000">
            <a:off x="11478768" y="0"/>
            <a:ext cx="713232" cy="6858000"/>
            <a:chOff x="0" y="0"/>
            <a:chExt cx="713232" cy="6858000"/>
          </a:xfrm>
        </p:grpSpPr>
        <p:sp>
          <p:nvSpPr>
            <p:cNvPr id="23" name="Rectangle 22"/>
            <p:cNvSpPr/>
            <p:nvPr/>
          </p:nvSpPr>
          <p:spPr>
            <a:xfrm flipH="1">
              <a:off x="73152" y="0"/>
              <a:ext cx="640080" cy="6858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4" name="Rectangle 23"/>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12520" y="1188720"/>
            <a:ext cx="9966960" cy="2514600"/>
          </a:xfrm>
        </p:spPr>
        <p:txBody>
          <a:bodyPr anchor="b">
            <a:noAutofit/>
          </a:bodyPr>
          <a:lstStyle>
            <a:lvl1pPr algn="ctr">
              <a:defRPr sz="6000"/>
            </a:lvl1pPr>
          </a:lstStyle>
          <a:p>
            <a:r>
              <a:rPr lang="es-ES" smtClean="0"/>
              <a:t>Haga clic para modificar el estilo de título del patrón</a:t>
            </a:r>
            <a:endParaRPr/>
          </a:p>
        </p:txBody>
      </p:sp>
      <p:sp>
        <p:nvSpPr>
          <p:cNvPr id="3" name="Subtitle 2"/>
          <p:cNvSpPr>
            <a:spLocks noGrp="1"/>
          </p:cNvSpPr>
          <p:nvPr>
            <p:ph type="subTitle" idx="1"/>
          </p:nvPr>
        </p:nvSpPr>
        <p:spPr>
          <a:xfrm>
            <a:off x="1112520" y="3749040"/>
            <a:ext cx="996696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a:p>
        </p:txBody>
      </p:sp>
    </p:spTree>
    <p:extLst>
      <p:ext uri="{BB962C8B-B14F-4D97-AF65-F5344CB8AC3E}">
        <p14:creationId xmlns="" xmlns:p14="http://schemas.microsoft.com/office/powerpoint/2010/main" val="33828820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9E583DDF-CA54-461A-A486-592D2374C532}" type="datetimeFigureOut">
              <a:rPr lang="es-ES"/>
              <a:pPr/>
              <a:t>09/05/2013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‹Nº›</a:t>
            </a:fld>
            <a:endParaRPr/>
          </a:p>
        </p:txBody>
      </p:sp>
    </p:spTree>
    <p:extLst>
      <p:ext uri="{BB962C8B-B14F-4D97-AF65-F5344CB8AC3E}">
        <p14:creationId xmlns="" xmlns:p14="http://schemas.microsoft.com/office/powerpoint/2010/main" val="33385722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9E583DDF-CA54-461A-A486-592D2374C532}" type="datetimeFigureOut">
              <a:rPr lang="es-ES"/>
              <a:pPr/>
              <a:t>09/05/2013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‹Nº›</a:t>
            </a:fld>
            <a:endParaRPr/>
          </a:p>
        </p:txBody>
      </p:sp>
    </p:spTree>
    <p:extLst>
      <p:ext uri="{BB962C8B-B14F-4D97-AF65-F5344CB8AC3E}">
        <p14:creationId xmlns="" xmlns:p14="http://schemas.microsoft.com/office/powerpoint/2010/main" val="27515582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9E583DDF-CA54-461A-A486-592D2374C532}" type="datetimeFigureOut">
              <a:rPr lang="es-ES"/>
              <a:pPr/>
              <a:t>09/05/2013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‹Nº›</a:t>
            </a:fld>
            <a:endParaRPr/>
          </a:p>
        </p:txBody>
      </p:sp>
    </p:spTree>
    <p:extLst>
      <p:ext uri="{BB962C8B-B14F-4D97-AF65-F5344CB8AC3E}">
        <p14:creationId xmlns="" xmlns:p14="http://schemas.microsoft.com/office/powerpoint/2010/main" val="41593422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ectangle 13"/>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s-ES"/>
              <a:pPr/>
              <a:t>09/05/2013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‹Nº›</a:t>
            </a:fld>
            <a:endParaRPr/>
          </a:p>
        </p:txBody>
      </p:sp>
      <p:sp>
        <p:nvSpPr>
          <p:cNvPr id="2" name="Title 1"/>
          <p:cNvSpPr>
            <a:spLocks noGrp="1"/>
          </p:cNvSpPr>
          <p:nvPr>
            <p:ph type="title"/>
          </p:nvPr>
        </p:nvSpPr>
        <p:spPr>
          <a:xfrm>
            <a:off x="1112520" y="1188720"/>
            <a:ext cx="9966960" cy="2514600"/>
          </a:xfrm>
        </p:spPr>
        <p:txBody>
          <a:bodyPr anchor="b">
            <a:normAutofit/>
          </a:bodyPr>
          <a:lstStyle>
            <a:lvl1pPr algn="ctr">
              <a:defRPr sz="5400" b="0">
                <a:solidFill>
                  <a:schemeClr val="tx1">
                    <a:lumMod val="75000"/>
                  </a:schemeClr>
                </a:solidFill>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112520" y="3749040"/>
            <a:ext cx="996696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 xmlns:p14="http://schemas.microsoft.com/office/powerpoint/2010/main" val="27158437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0A879FD0-C37A-4F50-8F3B-5FA0D9D0B42F}" type="datetimeFigureOut">
              <a:rPr lang="es-ES"/>
              <a:pPr/>
              <a:t>09/05/2013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pPr/>
              <a:t>‹Nº›</a:t>
            </a:fld>
            <a:endParaRPr/>
          </a:p>
        </p:txBody>
      </p:sp>
    </p:spTree>
    <p:extLst>
      <p:ext uri="{BB962C8B-B14F-4D97-AF65-F5344CB8AC3E}">
        <p14:creationId xmlns="" xmlns:p14="http://schemas.microsoft.com/office/powerpoint/2010/main" val="29230561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9E583DDF-CA54-461A-A486-592D2374C532}" type="datetimeFigureOut">
              <a:rPr lang="es-ES"/>
              <a:pPr/>
              <a:t>09/05/2013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pPr/>
              <a:t>‹Nº›</a:t>
            </a:fld>
            <a:endParaRPr/>
          </a:p>
        </p:txBody>
      </p:sp>
    </p:spTree>
    <p:extLst>
      <p:ext uri="{BB962C8B-B14F-4D97-AF65-F5344CB8AC3E}">
        <p14:creationId xmlns="" xmlns:p14="http://schemas.microsoft.com/office/powerpoint/2010/main" val="40570808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9E583DDF-CA54-461A-A486-592D2374C532}" type="datetimeFigureOut">
              <a:rPr lang="es-ES"/>
              <a:pPr/>
              <a:t>09/05/2013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pPr/>
              <a:t>‹Nº›</a:t>
            </a:fld>
            <a:endParaRPr/>
          </a:p>
        </p:txBody>
      </p:sp>
    </p:spTree>
    <p:extLst>
      <p:ext uri="{BB962C8B-B14F-4D97-AF65-F5344CB8AC3E}">
        <p14:creationId xmlns="" xmlns:p14="http://schemas.microsoft.com/office/powerpoint/2010/main" val="8420110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9E583DDF-CA54-461A-A486-592D2374C532}" type="datetimeFigureOut">
              <a:rPr lang="es-ES"/>
              <a:pPr/>
              <a:t>09/05/2013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pPr/>
              <a:t>‹Nº›</a:t>
            </a:fld>
            <a:endParaRPr/>
          </a:p>
        </p:txBody>
      </p:sp>
    </p:spTree>
    <p:extLst>
      <p:ext uri="{BB962C8B-B14F-4D97-AF65-F5344CB8AC3E}">
        <p14:creationId xmlns="" xmlns:p14="http://schemas.microsoft.com/office/powerpoint/2010/main" val="25590039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1" name="Rectangle 10"/>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s-ES" smtClean="0"/>
              <a:t>Haga clic para modificar el estilo de título del patrón</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E583DDF-CA54-461A-A486-592D2374C532}" type="datetimeFigureOut">
              <a:rPr lang="es-ES"/>
              <a:pPr/>
              <a:t>09/05/2013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pPr/>
              <a:t>‹Nº›</a:t>
            </a:fld>
            <a:endParaRPr/>
          </a:p>
        </p:txBody>
      </p:sp>
    </p:spTree>
    <p:extLst>
      <p:ext uri="{BB962C8B-B14F-4D97-AF65-F5344CB8AC3E}">
        <p14:creationId xmlns="" xmlns:p14="http://schemas.microsoft.com/office/powerpoint/2010/main" val="14359466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0" name="Rectangle 19"/>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20"/>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548640" y="548640"/>
            <a:ext cx="6675120" cy="5760720"/>
          </a:xfrm>
          <a:solidFill>
            <a:schemeClr val="bg1">
              <a:lumMod val="95000"/>
            </a:schemeClr>
          </a:solidFill>
        </p:spPr>
        <p:txBody>
          <a:bodyPr/>
          <a:lstStyle>
            <a:lvl1pPr marL="0" indent="0" algn="ctr">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E583DDF-CA54-461A-A486-592D2374C532}" type="datetimeFigureOut">
              <a:rPr lang="es-ES"/>
              <a:pPr/>
              <a:t>09/05/2013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pPr/>
              <a:t>‹Nº›</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 xmlns:p14="http://schemas.microsoft.com/office/powerpoint/2010/main" val="13717346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sp>
        <p:nvSpPr>
          <p:cNvPr id="12" name="Rectangle 11"/>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bwMode="auto">
          <a:xfrm>
            <a:off x="0" y="6309360"/>
            <a:ext cx="12188825" cy="50292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a:off x="0" y="6703255"/>
            <a:ext cx="12188825" cy="154745"/>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s-ES"/>
              <a:pPr/>
              <a:t>09/05/2013</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‹Nº›</a:t>
            </a:fld>
            <a:endParaRPr/>
          </a:p>
        </p:txBody>
      </p:sp>
    </p:spTree>
    <p:extLst>
      <p:ext uri="{BB962C8B-B14F-4D97-AF65-F5344CB8AC3E}">
        <p14:creationId xmlns=""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95000"/>
              <a:lumOff val="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000" kern="1200">
          <a:solidFill>
            <a:schemeClr val="tx1">
              <a:lumMod val="75000"/>
              <a:lumOff val="2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buClr>
        <a:buSzPct val="80000"/>
        <a:buFont typeface="Arial" pitchFamily="34" charset="0"/>
        <a:buChar char="•"/>
        <a:defRPr sz="1800" kern="1200">
          <a:solidFill>
            <a:schemeClr val="tx1">
              <a:lumMod val="75000"/>
              <a:lumOff val="25000"/>
            </a:schemeClr>
          </a:solidFill>
          <a:latin typeface="+mn-lt"/>
          <a:ea typeface="+mn-ea"/>
          <a:cs typeface="+mn-cs"/>
        </a:defRPr>
      </a:lvl2pPr>
      <a:lvl3pPr marL="914400" indent="-228600" algn="l" defTabSz="914400" rtl="0" eaLnBrk="1" latinLnBrk="0" hangingPunct="1">
        <a:lnSpc>
          <a:spcPct val="90000"/>
        </a:lnSpc>
        <a:spcBef>
          <a:spcPts val="800"/>
        </a:spcBef>
        <a:buClr>
          <a:schemeClr val="tx1"/>
        </a:buClr>
        <a:buSzPct val="80000"/>
        <a:buFont typeface="Arial" pitchFamily="34" charset="0"/>
        <a:buChar char="•"/>
        <a:defRPr sz="1600" kern="1200">
          <a:solidFill>
            <a:schemeClr val="tx1">
              <a:lumMod val="75000"/>
              <a:lumOff val="25000"/>
            </a:schemeClr>
          </a:solidFill>
          <a:latin typeface="+mn-lt"/>
          <a:ea typeface="+mn-ea"/>
          <a:cs typeface="+mn-cs"/>
        </a:defRPr>
      </a:lvl3pPr>
      <a:lvl4pPr marL="1234440" indent="-228600" algn="l" defTabSz="914400" rtl="0" eaLnBrk="1" latinLnBrk="0" hangingPunct="1">
        <a:lnSpc>
          <a:spcPct val="90000"/>
        </a:lnSpc>
        <a:spcBef>
          <a:spcPts val="800"/>
        </a:spcBef>
        <a:buClr>
          <a:schemeClr val="tx1"/>
        </a:buClr>
        <a:buSzPct val="80000"/>
        <a:buFont typeface="Arial" pitchFamily="34" charset="0"/>
        <a:buChar char="•"/>
        <a:defRPr sz="1400" kern="1200">
          <a:solidFill>
            <a:schemeClr val="tx1">
              <a:lumMod val="75000"/>
              <a:lumOff val="25000"/>
            </a:schemeClr>
          </a:solidFill>
          <a:latin typeface="+mn-lt"/>
          <a:ea typeface="+mn-ea"/>
          <a:cs typeface="+mn-cs"/>
        </a:defRPr>
      </a:lvl4pPr>
      <a:lvl5pPr marL="1554480" indent="-228600" algn="l" defTabSz="914400" rtl="0" eaLnBrk="1" latinLnBrk="0" hangingPunct="1">
        <a:lnSpc>
          <a:spcPct val="90000"/>
        </a:lnSpc>
        <a:spcBef>
          <a:spcPts val="800"/>
        </a:spcBef>
        <a:buClr>
          <a:schemeClr val="tx1"/>
        </a:buClr>
        <a:buSzPct val="80000"/>
        <a:buFont typeface="Arial" pitchFamily="34" charset="0"/>
        <a:buChar char="•"/>
        <a:defRPr sz="1400" kern="1200">
          <a:solidFill>
            <a:schemeClr val="tx1">
              <a:lumMod val="75000"/>
              <a:lumOff val="25000"/>
            </a:schemeClr>
          </a:solidFill>
          <a:latin typeface="+mn-lt"/>
          <a:ea typeface="+mn-ea"/>
          <a:cs typeface="+mn-cs"/>
        </a:defRPr>
      </a:lvl5pPr>
      <a:lvl6pPr marL="1874520" indent="-228600" algn="l" defTabSz="914400" rtl="0" eaLnBrk="1" latinLnBrk="0" hangingPunct="1">
        <a:lnSpc>
          <a:spcPct val="90000"/>
        </a:lnSpc>
        <a:spcBef>
          <a:spcPts val="800"/>
        </a:spcBef>
        <a:buClr>
          <a:schemeClr val="tx1"/>
        </a:buClr>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Clr>
          <a:schemeClr val="tx1"/>
        </a:buClr>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Clr>
          <a:schemeClr val="tx1"/>
        </a:buClr>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Clr>
          <a:schemeClr val="tx1"/>
        </a:buClr>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pos="3840">
          <p15:clr>
            <a:srgbClr val="F26B43"/>
          </p15:clr>
        </p15:guide>
        <p15:guide id="5"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diagramLayout" Target="../diagrams/layout14.xml"/><Relationship Id="rId7" Type="http://schemas.openxmlformats.org/officeDocument/2006/relationships/diagramLayout" Target="../diagrams/layout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openxmlformats.org/officeDocument/2006/relationships/diagramData" Target="../diagrams/data15.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diagramColors" Target="../diagrams/colors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Construir la escritura </a:t>
            </a:r>
            <a:endParaRPr lang="es-ES" dirty="0"/>
          </a:p>
        </p:txBody>
      </p:sp>
      <p:sp>
        <p:nvSpPr>
          <p:cNvPr id="3" name="2 Subtítulo"/>
          <p:cNvSpPr>
            <a:spLocks noGrp="1"/>
          </p:cNvSpPr>
          <p:nvPr>
            <p:ph type="subTitle" idx="1"/>
          </p:nvPr>
        </p:nvSpPr>
        <p:spPr/>
        <p:txBody>
          <a:bodyPr/>
          <a:lstStyle/>
          <a:p>
            <a:r>
              <a:rPr lang="es-ES" dirty="0" smtClean="0">
                <a:solidFill>
                  <a:schemeClr val="tx1"/>
                </a:solidFill>
              </a:rPr>
              <a:t>Daniel </a:t>
            </a:r>
            <a:r>
              <a:rPr lang="es-ES" dirty="0" smtClean="0">
                <a:solidFill>
                  <a:schemeClr val="tx1"/>
                </a:solidFill>
              </a:rPr>
              <a:t>Cassany</a:t>
            </a:r>
            <a:r>
              <a:rPr lang="es-ES" dirty="0" smtClean="0">
                <a:solidFill>
                  <a:schemeClr val="tx1"/>
                </a:solidFill>
              </a:rPr>
              <a:t> </a:t>
            </a:r>
            <a:endParaRPr lang="es-ES" dirty="0">
              <a:solidFill>
                <a:schemeClr val="tx1"/>
              </a:solidFill>
            </a:endParaRPr>
          </a:p>
        </p:txBody>
      </p:sp>
      <p:sp>
        <p:nvSpPr>
          <p:cNvPr id="4" name="3 CuadroTexto"/>
          <p:cNvSpPr txBox="1"/>
          <p:nvPr/>
        </p:nvSpPr>
        <p:spPr>
          <a:xfrm>
            <a:off x="3860800" y="4343401"/>
            <a:ext cx="7721600" cy="1200329"/>
          </a:xfrm>
          <a:prstGeom prst="rect">
            <a:avLst/>
          </a:prstGeom>
          <a:noFill/>
        </p:spPr>
        <p:txBody>
          <a:bodyPr wrap="square" rtlCol="0">
            <a:spAutoFit/>
          </a:bodyPr>
          <a:lstStyle/>
          <a:p>
            <a:r>
              <a:rPr lang="en-US" dirty="0" smtClean="0"/>
              <a:t>Chávez Ramírez </a:t>
            </a:r>
            <a:r>
              <a:rPr lang="en-US" dirty="0" smtClean="0"/>
              <a:t>Alma Ruth</a:t>
            </a:r>
          </a:p>
          <a:p>
            <a:r>
              <a:rPr lang="en-US" dirty="0" smtClean="0"/>
              <a:t>Martinez </a:t>
            </a:r>
            <a:r>
              <a:rPr lang="en-US" dirty="0" smtClean="0"/>
              <a:t>Godinez</a:t>
            </a:r>
            <a:r>
              <a:rPr lang="en-US" dirty="0" smtClean="0"/>
              <a:t> </a:t>
            </a:r>
            <a:r>
              <a:rPr lang="en-US" dirty="0" smtClean="0"/>
              <a:t>Nataly</a:t>
            </a:r>
            <a:r>
              <a:rPr lang="en-US" dirty="0" smtClean="0"/>
              <a:t> Cristina  </a:t>
            </a:r>
          </a:p>
          <a:p>
            <a:r>
              <a:rPr lang="en-US" dirty="0" smtClean="0"/>
              <a:t>Morlet</a:t>
            </a:r>
            <a:r>
              <a:rPr lang="en-US" dirty="0" smtClean="0"/>
              <a:t> Cid </a:t>
            </a:r>
            <a:r>
              <a:rPr lang="en-US" dirty="0" smtClean="0"/>
              <a:t>Alinee</a:t>
            </a:r>
            <a:r>
              <a:rPr lang="en-US" dirty="0" smtClean="0"/>
              <a:t> </a:t>
            </a:r>
          </a:p>
          <a:p>
            <a:endParaRPr lang="en-US"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pic>
        <p:nvPicPr>
          <p:cNvPr id="22530" name="Picture 2"/>
          <p:cNvPicPr>
            <a:picLocks noGrp="1" noChangeAspect="1" noChangeArrowheads="1"/>
          </p:cNvPicPr>
          <p:nvPr>
            <p:ph idx="1"/>
          </p:nvPr>
        </p:nvPicPr>
        <p:blipFill>
          <a:blip r:embed="rId2" cstate="print"/>
          <a:srcRect/>
          <a:stretch>
            <a:fillRect/>
          </a:stretch>
        </p:blipFill>
        <p:spPr bwMode="auto">
          <a:xfrm>
            <a:off x="304800" y="152400"/>
            <a:ext cx="11684001" cy="6324600"/>
          </a:xfrm>
          <a:prstGeom prst="rect">
            <a:avLst/>
          </a:prstGeom>
          <a:noFill/>
          <a:ln w="9525">
            <a:noFill/>
            <a:miter lim="800000"/>
            <a:headEnd/>
            <a:tailEnd/>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1.1.4 discurso organizado </a:t>
            </a:r>
            <a:endParaRPr lang="es-ES" dirty="0"/>
          </a:p>
        </p:txBody>
      </p:sp>
      <p:sp>
        <p:nvSpPr>
          <p:cNvPr id="3" name="2 Marcador de contenido"/>
          <p:cNvSpPr>
            <a:spLocks noGrp="1"/>
          </p:cNvSpPr>
          <p:nvPr>
            <p:ph idx="1"/>
          </p:nvPr>
        </p:nvSpPr>
        <p:spPr/>
        <p:txBody>
          <a:bodyPr/>
          <a:lstStyle/>
          <a:p>
            <a:r>
              <a:rPr lang="es-ES" dirty="0" smtClean="0"/>
              <a:t>Los usos lingüísticos son unidades identificables y estructuradas aunque se apoyen en situaciones no verbales concretas, dependen del conocimiento enciclopédico de los hablantes, se vehiculen a través de procesos dinámicos y abiertos. </a:t>
            </a:r>
            <a:endParaRPr lang="es-ES"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1.1.5 géneros y polifonías </a:t>
            </a:r>
            <a:endParaRPr lang="es-ES" dirty="0"/>
          </a:p>
        </p:txBody>
      </p:sp>
      <p:sp>
        <p:nvSpPr>
          <p:cNvPr id="3" name="2 Marcador de contenido"/>
          <p:cNvSpPr>
            <a:spLocks noGrp="1"/>
          </p:cNvSpPr>
          <p:nvPr>
            <p:ph idx="1"/>
          </p:nvPr>
        </p:nvSpPr>
        <p:spPr/>
        <p:txBody>
          <a:bodyPr/>
          <a:lstStyle/>
          <a:p>
            <a:pPr algn="just"/>
            <a:r>
              <a:rPr lang="es-ES" dirty="0" smtClean="0"/>
              <a:t>Los textos que produce  un hablante no son homogéneos ni singulares porque se insertan en al tradición discursiva que ha desarrollado su comunidad lingüística a lo largo de su existencia Respecto a la heterogeneidad los textos generados por una comunidad se reparten entre distintos contextos sociales o esferas comunicativas: la administración publica los medios de comunicación la iglesia, la escuela las relaciones familiares, etc. cada una contiene su propia tradición discursiva. </a:t>
            </a:r>
            <a:endParaRPr lang="es-ES"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1.1.6 variación </a:t>
            </a:r>
            <a:endParaRPr lang="es-ES" dirty="0"/>
          </a:p>
        </p:txBody>
      </p:sp>
      <p:sp>
        <p:nvSpPr>
          <p:cNvPr id="3" name="2 Marcador de contenido"/>
          <p:cNvSpPr>
            <a:spLocks noGrp="1"/>
          </p:cNvSpPr>
          <p:nvPr>
            <p:ph idx="1"/>
          </p:nvPr>
        </p:nvSpPr>
        <p:spPr/>
        <p:txBody>
          <a:bodyPr/>
          <a:lstStyle/>
          <a:p>
            <a:r>
              <a:rPr lang="es-ES" dirty="0" smtClean="0"/>
              <a:t>Los escritos también varían respecto al dialecto y al registro, si bien la oralidad presenta evidentes y aceptadas muestras de variaciones dialectos y funcionales. </a:t>
            </a:r>
          </a:p>
          <a:p>
            <a:r>
              <a:rPr lang="es-ES" dirty="0" smtClean="0"/>
              <a:t>Lo escrito incluye textos dialectales y estándar con varios grados de formalidad, especificidad y objetividad. </a:t>
            </a:r>
            <a:endParaRPr lang="es-ES"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1.1.7 la perspectiva critica </a:t>
            </a:r>
            <a:endParaRPr lang="es-ES" dirty="0"/>
          </a:p>
        </p:txBody>
      </p:sp>
      <p:sp>
        <p:nvSpPr>
          <p:cNvPr id="3" name="2 Marcador de contenido"/>
          <p:cNvSpPr>
            <a:spLocks noGrp="1"/>
          </p:cNvSpPr>
          <p:nvPr>
            <p:ph idx="1"/>
          </p:nvPr>
        </p:nvSpPr>
        <p:spPr/>
        <p:txBody>
          <a:bodyPr/>
          <a:lstStyle/>
          <a:p>
            <a:r>
              <a:rPr lang="es-ES" dirty="0" smtClean="0"/>
              <a:t>La lengua no refleja  la realidad tal como habíamos podido creer ingenuamente. Una descripción  aparentemente objetiva de un paisaje no reproduce de manera empírica  los arboles las montanas o los ríos sino la imagen mental que se representa en la mente del autor de la misma. </a:t>
            </a:r>
          </a:p>
          <a:p>
            <a:endParaRPr lang="es-ES" dirty="0" smtClean="0"/>
          </a:p>
          <a:p>
            <a:endParaRPr lang="es-ES"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1.1.8 habilidades </a:t>
            </a:r>
            <a:r>
              <a:rPr lang="es-ES" dirty="0" smtClean="0"/>
              <a:t>lingüísticas </a:t>
            </a:r>
            <a:r>
              <a:rPr lang="es-ES" dirty="0" smtClean="0"/>
              <a:t>y </a:t>
            </a:r>
            <a:r>
              <a:rPr lang="es-ES" dirty="0" smtClean="0"/>
              <a:t>composición </a:t>
            </a:r>
            <a:endParaRPr lang="es-ES" dirty="0"/>
          </a:p>
        </p:txBody>
      </p:sp>
      <p:pic>
        <p:nvPicPr>
          <p:cNvPr id="1026" name="Picture 2"/>
          <p:cNvPicPr>
            <a:picLocks noGrp="1" noChangeAspect="1" noChangeArrowheads="1"/>
          </p:cNvPicPr>
          <p:nvPr>
            <p:ph idx="1"/>
          </p:nvPr>
        </p:nvPicPr>
        <p:blipFill>
          <a:blip r:embed="rId2" cstate="print"/>
          <a:srcRect l="4386" t="8090" r="6140"/>
          <a:stretch>
            <a:fillRect/>
          </a:stretch>
        </p:blipFill>
        <p:spPr bwMode="auto">
          <a:xfrm>
            <a:off x="508000" y="2286000"/>
            <a:ext cx="10363200" cy="4323898"/>
          </a:xfrm>
          <a:prstGeom prst="rect">
            <a:avLst/>
          </a:prstGeom>
          <a:noFill/>
          <a:ln w="9525">
            <a:noFill/>
            <a:miter lim="800000"/>
            <a:headEnd/>
            <a:tailEnd/>
          </a:ln>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457200"/>
            <a:ext cx="9322296" cy="1107996"/>
          </a:xfrm>
          <a:prstGeom prst="rect">
            <a:avLst/>
          </a:prstGeom>
          <a:noFill/>
        </p:spPr>
        <p:txBody>
          <a:bodyPr wrap="none" lIns="91440" tIns="45720" rIns="91440" bIns="45720">
            <a:spAutoFit/>
          </a:bodyPr>
          <a:lstStyle/>
          <a:p>
            <a:pPr algn="ctr"/>
            <a:r>
              <a:rPr lang="es-E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1.4 procesos cognitivos </a:t>
            </a:r>
            <a:endParaRPr lang="es-E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2 Marcador de contenido"/>
          <p:cNvSpPr>
            <a:spLocks noGrp="1"/>
          </p:cNvSpPr>
          <p:nvPr>
            <p:ph idx="1"/>
          </p:nvPr>
        </p:nvSpPr>
        <p:spPr>
          <a:xfrm>
            <a:off x="609600" y="1935480"/>
            <a:ext cx="10972800" cy="4389120"/>
          </a:xfrm>
        </p:spPr>
        <p:txBody>
          <a:bodyPr/>
          <a:lstStyle/>
          <a:p>
            <a:r>
              <a:rPr lang="es-MX" dirty="0" smtClean="0"/>
              <a:t>Son las distintas actividades de pensamiento superior que realiza un autor para componer un escrito, en e periodo de tiempo que abarca desde que se crea una circunstancia social que exige producir un  texto hasta que este se da por acabado </a:t>
            </a:r>
            <a:endParaRPr lang="es-MX" dirty="0"/>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609600" y="762001"/>
          <a:ext cx="10972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812800" y="304800"/>
            <a:ext cx="7924800" cy="523220"/>
          </a:xfrm>
          <a:prstGeom prst="rect">
            <a:avLst/>
          </a:prstGeom>
          <a:noFill/>
        </p:spPr>
        <p:txBody>
          <a:bodyPr wrap="square" rtlCol="0">
            <a:spAutoFit/>
          </a:bodyPr>
          <a:lstStyle/>
          <a:p>
            <a:r>
              <a:rPr lang="es-MX" sz="2800" dirty="0" smtClean="0"/>
              <a:t>Hayes </a:t>
            </a:r>
            <a:endParaRPr lang="es-MX" sz="2800"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Bereiter</a:t>
            </a:r>
            <a:r>
              <a:rPr lang="es-MX" dirty="0" smtClean="0"/>
              <a:t> </a:t>
            </a:r>
            <a:endParaRPr lang="es-MX" dirty="0"/>
          </a:p>
        </p:txBody>
      </p:sp>
      <p:graphicFrame>
        <p:nvGraphicFramePr>
          <p:cNvPr id="6" name="5 Marcador de contenido"/>
          <p:cNvGraphicFramePr>
            <a:graphicFrameLocks noGrp="1"/>
          </p:cNvGraphicFramePr>
          <p:nvPr>
            <p:ph idx="1"/>
          </p:nvPr>
        </p:nvGraphicFramePr>
        <p:xfrm>
          <a:off x="609600" y="1935164"/>
          <a:ext cx="109728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Ambos autores con cuerda con </a:t>
            </a:r>
            <a:endParaRPr lang="es-MX" dirty="0"/>
          </a:p>
        </p:txBody>
      </p:sp>
      <p:graphicFrame>
        <p:nvGraphicFramePr>
          <p:cNvPr id="5" name="4 Marcador de contenido"/>
          <p:cNvGraphicFramePr>
            <a:graphicFrameLocks noGrp="1"/>
          </p:cNvGraphicFramePr>
          <p:nvPr>
            <p:ph idx="1"/>
          </p:nvPr>
        </p:nvGraphicFramePr>
        <p:xfrm>
          <a:off x="609600" y="1935164"/>
          <a:ext cx="109728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1.1 Conceptos básicos </a:t>
            </a:r>
            <a:endParaRPr lang="es-ES" dirty="0"/>
          </a:p>
        </p:txBody>
      </p:sp>
      <p:sp>
        <p:nvSpPr>
          <p:cNvPr id="7" name="6 Marcador de contenido"/>
          <p:cNvSpPr>
            <a:spLocks noGrp="1"/>
          </p:cNvSpPr>
          <p:nvPr>
            <p:ph idx="1"/>
          </p:nvPr>
        </p:nvSpPr>
        <p:spPr/>
        <p:txBody>
          <a:bodyPr/>
          <a:lstStyle/>
          <a:p>
            <a:r>
              <a:rPr lang="es-ES" dirty="0" smtClean="0"/>
              <a:t>La escritura es una manifestación de la actividad  lingüística humana </a:t>
            </a:r>
            <a:endParaRPr lang="es-ES" dirty="0"/>
          </a:p>
        </p:txBody>
      </p:sp>
      <p:graphicFrame>
        <p:nvGraphicFramePr>
          <p:cNvPr id="9" name="8 Diagrama"/>
          <p:cNvGraphicFramePr/>
          <p:nvPr/>
        </p:nvGraphicFramePr>
        <p:xfrm>
          <a:off x="914400" y="2362200"/>
          <a:ext cx="10261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8000" y="0"/>
            <a:ext cx="10972800" cy="990600"/>
          </a:xfrm>
        </p:spPr>
        <p:txBody>
          <a:bodyPr/>
          <a:lstStyle/>
          <a:p>
            <a:r>
              <a:rPr lang="es-MX" dirty="0" smtClean="0"/>
              <a:t>1.4.1 modelo general </a:t>
            </a:r>
            <a:endParaRPr lang="es-MX" dirty="0"/>
          </a:p>
        </p:txBody>
      </p:sp>
      <p:pic>
        <p:nvPicPr>
          <p:cNvPr id="1026" name="Picture 2"/>
          <p:cNvPicPr>
            <a:picLocks noGrp="1" noChangeAspect="1" noChangeArrowheads="1"/>
          </p:cNvPicPr>
          <p:nvPr>
            <p:ph idx="1"/>
          </p:nvPr>
        </p:nvPicPr>
        <p:blipFill>
          <a:blip r:embed="rId2"/>
          <a:srcRect l="5833" r="6667" b="5556"/>
          <a:stretch>
            <a:fillRect/>
          </a:stretch>
        </p:blipFill>
        <p:spPr bwMode="auto">
          <a:xfrm>
            <a:off x="711200" y="990600"/>
            <a:ext cx="10668000" cy="5867400"/>
          </a:xfrm>
          <a:prstGeom prst="rect">
            <a:avLst/>
          </a:prstGeom>
          <a:noFill/>
          <a:ln w="9525">
            <a:noFill/>
            <a:miter lim="800000"/>
            <a:headEnd/>
            <a:tailEnd/>
          </a:ln>
          <a:effectLst/>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graphicFrame>
        <p:nvGraphicFramePr>
          <p:cNvPr id="4" name="3 Marcador de contenido"/>
          <p:cNvGraphicFramePr>
            <a:graphicFrameLocks noGrp="1"/>
          </p:cNvGraphicFramePr>
          <p:nvPr>
            <p:ph idx="1"/>
          </p:nvPr>
        </p:nvGraphicFramePr>
        <p:xfrm>
          <a:off x="609600" y="1935164"/>
          <a:ext cx="109728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Interpretación textual </a:t>
            </a:r>
            <a:endParaRPr lang="es-MX" dirty="0"/>
          </a:p>
        </p:txBody>
      </p:sp>
      <p:sp>
        <p:nvSpPr>
          <p:cNvPr id="3" name="2 Marcador de contenido"/>
          <p:cNvSpPr>
            <a:spLocks noGrp="1"/>
          </p:cNvSpPr>
          <p:nvPr>
            <p:ph idx="1"/>
          </p:nvPr>
        </p:nvSpPr>
        <p:spPr/>
        <p:txBody>
          <a:bodyPr/>
          <a:lstStyle/>
          <a:p>
            <a:r>
              <a:rPr lang="es-MX" dirty="0" smtClean="0"/>
              <a:t>Construcción de representaciones internas </a:t>
            </a:r>
            <a:endParaRPr lang="es-MX" dirty="0"/>
          </a:p>
        </p:txBody>
      </p:sp>
      <p:graphicFrame>
        <p:nvGraphicFramePr>
          <p:cNvPr id="4" name="3 Diagrama"/>
          <p:cNvGraphicFramePr/>
          <p:nvPr/>
        </p:nvGraphicFramePr>
        <p:xfrm>
          <a:off x="508000" y="2057400"/>
          <a:ext cx="1117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graphicFrame>
        <p:nvGraphicFramePr>
          <p:cNvPr id="4" name="3 Marcador de contenido"/>
          <p:cNvGraphicFramePr>
            <a:graphicFrameLocks noGrp="1"/>
          </p:cNvGraphicFramePr>
          <p:nvPr>
            <p:ph idx="1"/>
          </p:nvPr>
        </p:nvGraphicFramePr>
        <p:xfrm>
          <a:off x="609600" y="1935164"/>
          <a:ext cx="109728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pic>
        <p:nvPicPr>
          <p:cNvPr id="2050" name="Picture 2"/>
          <p:cNvPicPr>
            <a:picLocks noGrp="1" noChangeAspect="1" noChangeArrowheads="1"/>
          </p:cNvPicPr>
          <p:nvPr>
            <p:ph idx="1"/>
          </p:nvPr>
        </p:nvPicPr>
        <p:blipFill>
          <a:blip r:embed="rId2"/>
          <a:srcRect/>
          <a:stretch>
            <a:fillRect/>
          </a:stretch>
        </p:blipFill>
        <p:spPr bwMode="auto">
          <a:xfrm>
            <a:off x="406400" y="407669"/>
            <a:ext cx="11379200" cy="6069332"/>
          </a:xfrm>
          <a:prstGeom prst="rect">
            <a:avLst/>
          </a:prstGeom>
          <a:noFill/>
          <a:ln w="9525">
            <a:noFill/>
            <a:miter lim="800000"/>
            <a:headEnd/>
            <a:tailEnd/>
          </a:ln>
          <a:effec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1.4.3 le reflexión </a:t>
            </a:r>
            <a:endParaRPr lang="es-MX" dirty="0"/>
          </a:p>
        </p:txBody>
      </p:sp>
      <p:graphicFrame>
        <p:nvGraphicFramePr>
          <p:cNvPr id="4" name="3 Marcador de contenido"/>
          <p:cNvGraphicFramePr>
            <a:graphicFrameLocks noGrp="1"/>
          </p:cNvGraphicFramePr>
          <p:nvPr>
            <p:ph idx="1"/>
          </p:nvPr>
        </p:nvGraphicFramePr>
        <p:xfrm>
          <a:off x="609600" y="1935164"/>
          <a:ext cx="109728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pic>
        <p:nvPicPr>
          <p:cNvPr id="3074" name="Picture 2"/>
          <p:cNvPicPr>
            <a:picLocks noGrp="1" noChangeAspect="1" noChangeArrowheads="1"/>
          </p:cNvPicPr>
          <p:nvPr>
            <p:ph idx="1"/>
          </p:nvPr>
        </p:nvPicPr>
        <p:blipFill>
          <a:blip r:embed="rId2"/>
          <a:srcRect/>
          <a:stretch>
            <a:fillRect/>
          </a:stretch>
        </p:blipFill>
        <p:spPr bwMode="auto">
          <a:xfrm>
            <a:off x="1016002" y="685800"/>
            <a:ext cx="10871199" cy="5486400"/>
          </a:xfrm>
          <a:prstGeom prst="rect">
            <a:avLst/>
          </a:prstGeom>
          <a:noFill/>
          <a:ln w="9525">
            <a:noFill/>
            <a:miter lim="800000"/>
            <a:headEnd/>
            <a:tailEnd/>
          </a:ln>
          <a:effectLst/>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1.4.4 textualizacion </a:t>
            </a:r>
            <a:endParaRPr lang="es-MX" dirty="0"/>
          </a:p>
        </p:txBody>
      </p:sp>
      <p:sp>
        <p:nvSpPr>
          <p:cNvPr id="3" name="2 Marcador de contenido"/>
          <p:cNvSpPr>
            <a:spLocks noGrp="1"/>
          </p:cNvSpPr>
          <p:nvPr>
            <p:ph idx="1"/>
          </p:nvPr>
        </p:nvSpPr>
        <p:spPr/>
        <p:txBody>
          <a:bodyPr/>
          <a:lstStyle/>
          <a:p>
            <a:r>
              <a:rPr lang="es-MX" dirty="0" smtClean="0"/>
              <a:t>Consiste en la elaboración de productos lingüísticos a partir de representaciones internas </a:t>
            </a:r>
            <a:endParaRPr lang="es-MX" dirty="0"/>
          </a:p>
        </p:txBody>
      </p:sp>
      <p:pic>
        <p:nvPicPr>
          <p:cNvPr id="4098" name="Picture 2"/>
          <p:cNvPicPr>
            <a:picLocks noChangeAspect="1" noChangeArrowheads="1"/>
          </p:cNvPicPr>
          <p:nvPr/>
        </p:nvPicPr>
        <p:blipFill>
          <a:blip r:embed="rId2"/>
          <a:srcRect/>
          <a:stretch>
            <a:fillRect/>
          </a:stretch>
        </p:blipFill>
        <p:spPr bwMode="auto">
          <a:xfrm>
            <a:off x="711200" y="3276600"/>
            <a:ext cx="10668000" cy="3048000"/>
          </a:xfrm>
          <a:prstGeom prst="rect">
            <a:avLst/>
          </a:prstGeom>
          <a:noFill/>
          <a:ln w="9525">
            <a:noFill/>
            <a:miter lim="800000"/>
            <a:headEnd/>
            <a:tailEnd/>
          </a:ln>
          <a:effectLst/>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1.4.5 revisión </a:t>
            </a:r>
            <a:endParaRPr lang="es-MX" dirty="0"/>
          </a:p>
        </p:txBody>
      </p:sp>
      <p:pic>
        <p:nvPicPr>
          <p:cNvPr id="5122" name="Picture 2"/>
          <p:cNvPicPr>
            <a:picLocks noGrp="1" noChangeAspect="1" noChangeArrowheads="1"/>
          </p:cNvPicPr>
          <p:nvPr>
            <p:ph idx="1"/>
          </p:nvPr>
        </p:nvPicPr>
        <p:blipFill>
          <a:blip r:embed="rId2"/>
          <a:srcRect/>
          <a:stretch>
            <a:fillRect/>
          </a:stretch>
        </p:blipFill>
        <p:spPr bwMode="auto">
          <a:xfrm>
            <a:off x="1320800" y="1905000"/>
            <a:ext cx="10160000" cy="4437856"/>
          </a:xfrm>
          <a:prstGeom prst="rect">
            <a:avLst/>
          </a:prstGeom>
          <a:noFill/>
          <a:ln w="9525">
            <a:noFill/>
            <a:miter lim="800000"/>
            <a:headEnd/>
            <a:tailEnd/>
          </a:ln>
          <a:effectLst/>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 y="457200"/>
            <a:ext cx="8702126" cy="2123658"/>
          </a:xfrm>
          <a:prstGeom prst="rect">
            <a:avLst/>
          </a:prstGeom>
          <a:noFill/>
        </p:spPr>
        <p:txBody>
          <a:bodyPr wrap="none" lIns="91440" tIns="45720" rIns="91440" bIns="45720">
            <a:spAutoFit/>
          </a:bodyPr>
          <a:lstStyle/>
          <a:p>
            <a:pPr algn="ctr"/>
            <a:r>
              <a:rPr lang="es-E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1.6 Representaciones </a:t>
            </a:r>
          </a:p>
          <a:p>
            <a:pPr algn="ctr"/>
            <a:r>
              <a:rPr lang="es-E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Sociales </a:t>
            </a:r>
            <a:endParaRPr lang="es-E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2 Marcador de contenido"/>
          <p:cNvSpPr>
            <a:spLocks noGrp="1"/>
          </p:cNvSpPr>
          <p:nvPr>
            <p:ph idx="1"/>
          </p:nvPr>
        </p:nvSpPr>
        <p:spPr>
          <a:xfrm>
            <a:off x="609600" y="2438400"/>
            <a:ext cx="10972800" cy="4160520"/>
          </a:xfrm>
        </p:spPr>
        <p:txBody>
          <a:bodyPr/>
          <a:lstStyle/>
          <a:p>
            <a:r>
              <a:rPr lang="es-MX" dirty="0" smtClean="0"/>
              <a:t>Es el conjunto de puntos de vista y creencias  que comparten los miembros de la comunidad sobre cualquier aspecto de la realidad </a:t>
            </a:r>
          </a:p>
          <a:p>
            <a:r>
              <a:rPr lang="es-MX" dirty="0" smtClean="0"/>
              <a:t>En este caso se analizarán los puntos de vista que tienen una comunidad con respecto a la escritura española </a:t>
            </a:r>
            <a:endParaRPr lang="es-MX"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Rasgos fundamentales de la comunicación verbal </a:t>
            </a:r>
            <a:endParaRPr lang="es-ES" dirty="0"/>
          </a:p>
        </p:txBody>
      </p:sp>
      <p:graphicFrame>
        <p:nvGraphicFramePr>
          <p:cNvPr id="4" name="3 Marcador de contenido"/>
          <p:cNvGraphicFramePr>
            <a:graphicFrameLocks noGrp="1"/>
          </p:cNvGraphicFramePr>
          <p:nvPr>
            <p:ph idx="1"/>
          </p:nvPr>
        </p:nvGraphicFramePr>
        <p:xfrm>
          <a:off x="609600" y="1935164"/>
          <a:ext cx="109728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1.6.1 práctica humanista mistificada </a:t>
            </a:r>
            <a:endParaRPr lang="es-MX" dirty="0"/>
          </a:p>
        </p:txBody>
      </p:sp>
      <p:graphicFrame>
        <p:nvGraphicFramePr>
          <p:cNvPr id="4" name="3 Marcador de contenido"/>
          <p:cNvGraphicFramePr>
            <a:graphicFrameLocks noGrp="1"/>
          </p:cNvGraphicFramePr>
          <p:nvPr>
            <p:ph idx="1"/>
          </p:nvPr>
        </p:nvGraphicFramePr>
        <p:xfrm>
          <a:off x="609600" y="1905000"/>
          <a:ext cx="109728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812800" y="3733800"/>
            <a:ext cx="10871200" cy="646331"/>
          </a:xfrm>
          <a:prstGeom prst="rect">
            <a:avLst/>
          </a:prstGeom>
          <a:noFill/>
        </p:spPr>
        <p:txBody>
          <a:bodyPr wrap="square" rtlCol="0">
            <a:spAutoFit/>
          </a:bodyPr>
          <a:lstStyle/>
          <a:p>
            <a:r>
              <a:rPr lang="es-MX" dirty="0" smtClean="0"/>
              <a:t>Escribir es asociada en la cultura con las letras </a:t>
            </a:r>
          </a:p>
          <a:p>
            <a:r>
              <a:rPr lang="es-MX" dirty="0" smtClean="0"/>
              <a:t>La lengua se separa de la ciencia y escribir se convierte en una cuestión literaria  </a:t>
            </a:r>
            <a:endParaRPr lang="es-MX" dirty="0"/>
          </a:p>
        </p:txBody>
      </p:sp>
      <p:graphicFrame>
        <p:nvGraphicFramePr>
          <p:cNvPr id="6" name="3 Marcador de contenido"/>
          <p:cNvGraphicFramePr>
            <a:graphicFrameLocks/>
          </p:cNvGraphicFramePr>
          <p:nvPr/>
        </p:nvGraphicFramePr>
        <p:xfrm>
          <a:off x="508000" y="4724400"/>
          <a:ext cx="10972800" cy="1447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1.6.2 tecnología decadente </a:t>
            </a:r>
            <a:endParaRPr lang="es-MX" dirty="0"/>
          </a:p>
        </p:txBody>
      </p:sp>
      <p:sp>
        <p:nvSpPr>
          <p:cNvPr id="3" name="2 Marcador de contenido"/>
          <p:cNvSpPr>
            <a:spLocks noGrp="1"/>
          </p:cNvSpPr>
          <p:nvPr>
            <p:ph idx="1"/>
          </p:nvPr>
        </p:nvSpPr>
        <p:spPr/>
        <p:txBody>
          <a:bodyPr/>
          <a:lstStyle/>
          <a:p>
            <a:r>
              <a:rPr lang="es-MX" dirty="0" smtClean="0"/>
              <a:t>El desarrollo y la expansión de nuevas tecnologías orales de la comunicación induce a creer que lo escrito esta perdiendo terreno que poco a poco se esta convirtiendo en una herramienta anciana obsoleta o devaluada </a:t>
            </a:r>
            <a:endParaRPr lang="es-MX" dirty="0"/>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graphicFrame>
        <p:nvGraphicFramePr>
          <p:cNvPr id="4" name="3 Marcador de contenido"/>
          <p:cNvGraphicFramePr>
            <a:graphicFrameLocks noGrp="1"/>
          </p:cNvGraphicFramePr>
          <p:nvPr>
            <p:ph idx="1"/>
          </p:nvPr>
        </p:nvGraphicFramePr>
        <p:xfrm>
          <a:off x="609600" y="1935164"/>
          <a:ext cx="109728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1.6.3 producto estático y finito </a:t>
            </a:r>
            <a:endParaRPr lang="es-MX" dirty="0"/>
          </a:p>
        </p:txBody>
      </p:sp>
      <p:graphicFrame>
        <p:nvGraphicFramePr>
          <p:cNvPr id="4" name="3 Marcador de contenido"/>
          <p:cNvGraphicFramePr>
            <a:graphicFrameLocks noGrp="1"/>
          </p:cNvGraphicFramePr>
          <p:nvPr>
            <p:ph idx="1"/>
          </p:nvPr>
        </p:nvGraphicFramePr>
        <p:xfrm>
          <a:off x="609600" y="1935164"/>
          <a:ext cx="109728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1.6.4 tarea individual y privada </a:t>
            </a:r>
            <a:endParaRPr lang="es-MX" dirty="0"/>
          </a:p>
        </p:txBody>
      </p:sp>
      <p:graphicFrame>
        <p:nvGraphicFramePr>
          <p:cNvPr id="4" name="3 Marcador de contenido"/>
          <p:cNvGraphicFramePr>
            <a:graphicFrameLocks noGrp="1"/>
          </p:cNvGraphicFramePr>
          <p:nvPr>
            <p:ph idx="1"/>
          </p:nvPr>
        </p:nvGraphicFramePr>
        <p:xfrm>
          <a:off x="609600" y="1935164"/>
          <a:ext cx="109728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¿CÓMO ENSEÑAR?</a:t>
            </a:r>
            <a:endParaRPr lang="es-MX" dirty="0"/>
          </a:p>
        </p:txBody>
      </p:sp>
      <p:sp>
        <p:nvSpPr>
          <p:cNvPr id="3" name="2 Subtítulo"/>
          <p:cNvSpPr>
            <a:spLocks noGrp="1"/>
          </p:cNvSpPr>
          <p:nvPr>
            <p:ph type="subTitle" idx="1"/>
          </p:nvPr>
        </p:nvSpPr>
        <p:spPr/>
        <p:txBody>
          <a:bodyPr/>
          <a:lstStyle/>
          <a:p>
            <a:r>
              <a:rPr lang="es-MX" dirty="0" smtClean="0"/>
              <a:t>FUNDAMENTOS METODOLOGICOS</a:t>
            </a:r>
            <a:endParaRPr lang="es-MX" dirty="0"/>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609600" y="571501"/>
          <a:ext cx="10972800" cy="5554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609600" y="357189"/>
          <a:ext cx="10972800" cy="6072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LA INTERACCION COMO MOTOR DEL APRENDIZAJE</a:t>
            </a:r>
            <a:endParaRPr lang="es-MX" dirty="0"/>
          </a:p>
        </p:txBody>
      </p:sp>
      <p:sp>
        <p:nvSpPr>
          <p:cNvPr id="3" name="2 Marcador de contenido"/>
          <p:cNvSpPr>
            <a:spLocks noGrp="1"/>
          </p:cNvSpPr>
          <p:nvPr>
            <p:ph idx="1"/>
          </p:nvPr>
        </p:nvSpPr>
        <p:spPr/>
        <p:txBody>
          <a:bodyPr>
            <a:normAutofit/>
          </a:bodyPr>
          <a:lstStyle/>
          <a:p>
            <a:r>
              <a:rPr lang="es-MX" sz="3200" dirty="0" smtClean="0"/>
              <a:t>LA INTERACCIÓN CONSTITUYE EL MEDIO FUNDAMENTAL DE DESARROLLO DE LOS PROCESOS CCOGNITIVOS SUPERIORES QUE SE UTILIZAN EN LA COMPOSICIÓN.</a:t>
            </a:r>
          </a:p>
          <a:p>
            <a:r>
              <a:rPr lang="es-MX" sz="3200" dirty="0" smtClean="0"/>
              <a:t>EL APRENDIZ  ADQUIERE UN DETERMINADO USO VERBAL AL RELACIONARSE CON HABLANTES EXPERTOS QUE YA DOMINAN EL USO EN CUESTIÓN. </a:t>
            </a:r>
            <a:endParaRPr lang="es-MX" sz="3200" dirty="0"/>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609600" y="642939"/>
          <a:ext cx="10972800" cy="5483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1.1.1 Actividad lingüística e intención </a:t>
            </a:r>
            <a:endParaRPr lang="es-ES" dirty="0"/>
          </a:p>
        </p:txBody>
      </p:sp>
      <p:graphicFrame>
        <p:nvGraphicFramePr>
          <p:cNvPr id="6" name="5 Marcador de contenido"/>
          <p:cNvGraphicFramePr>
            <a:graphicFrameLocks noGrp="1"/>
          </p:cNvGraphicFramePr>
          <p:nvPr>
            <p:ph idx="1"/>
          </p:nvPr>
        </p:nvGraphicFramePr>
        <p:xfrm>
          <a:off x="406400" y="1935164"/>
          <a:ext cx="111760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EL DIALOGO ORAL COMO INSTRUMENTO DE MEDIACIÓN</a:t>
            </a:r>
            <a:endParaRPr lang="es-MX" dirty="0"/>
          </a:p>
        </p:txBody>
      </p:sp>
      <p:graphicFrame>
        <p:nvGraphicFramePr>
          <p:cNvPr id="5" name="4 Marcador de contenido"/>
          <p:cNvGraphicFramePr>
            <a:graphicFrameLocks noGrp="1"/>
          </p:cNvGraphicFramePr>
          <p:nvPr>
            <p:ph idx="1"/>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190723" y="785794"/>
            <a:ext cx="1619261" cy="369332"/>
          </a:xfrm>
          <a:prstGeom prst="rect">
            <a:avLst/>
          </a:prstGeom>
          <a:noFill/>
        </p:spPr>
        <p:txBody>
          <a:bodyPr wrap="square" rtlCol="0">
            <a:spAutoFit/>
          </a:bodyPr>
          <a:lstStyle/>
          <a:p>
            <a:r>
              <a:rPr lang="es-MX" dirty="0" smtClean="0"/>
              <a:t>LENGUAJE</a:t>
            </a:r>
            <a:endParaRPr lang="es-MX" dirty="0"/>
          </a:p>
        </p:txBody>
      </p:sp>
      <p:sp>
        <p:nvSpPr>
          <p:cNvPr id="6" name="5 CuadroTexto"/>
          <p:cNvSpPr txBox="1"/>
          <p:nvPr/>
        </p:nvSpPr>
        <p:spPr>
          <a:xfrm>
            <a:off x="1142965" y="1500174"/>
            <a:ext cx="1047757" cy="369332"/>
          </a:xfrm>
          <a:prstGeom prst="rect">
            <a:avLst/>
          </a:prstGeom>
          <a:noFill/>
        </p:spPr>
        <p:txBody>
          <a:bodyPr wrap="square" rtlCol="0">
            <a:spAutoFit/>
          </a:bodyPr>
          <a:lstStyle/>
          <a:p>
            <a:r>
              <a:rPr lang="es-MX" dirty="0" smtClean="0"/>
              <a:t>ORAL</a:t>
            </a:r>
            <a:endParaRPr lang="es-MX" dirty="0"/>
          </a:p>
        </p:txBody>
      </p:sp>
      <p:sp>
        <p:nvSpPr>
          <p:cNvPr id="7" name="6 CuadroTexto"/>
          <p:cNvSpPr txBox="1"/>
          <p:nvPr/>
        </p:nvSpPr>
        <p:spPr>
          <a:xfrm>
            <a:off x="3333731" y="1500174"/>
            <a:ext cx="1428760" cy="369332"/>
          </a:xfrm>
          <a:prstGeom prst="rect">
            <a:avLst/>
          </a:prstGeom>
          <a:noFill/>
        </p:spPr>
        <p:txBody>
          <a:bodyPr wrap="square" rtlCol="0">
            <a:spAutoFit/>
          </a:bodyPr>
          <a:lstStyle/>
          <a:p>
            <a:r>
              <a:rPr lang="es-MX" dirty="0" smtClean="0"/>
              <a:t>ESCRITO</a:t>
            </a:r>
            <a:endParaRPr lang="es-MX" dirty="0"/>
          </a:p>
        </p:txBody>
      </p:sp>
      <p:sp>
        <p:nvSpPr>
          <p:cNvPr id="8" name="7 CuadroTexto"/>
          <p:cNvSpPr txBox="1"/>
          <p:nvPr/>
        </p:nvSpPr>
        <p:spPr>
          <a:xfrm>
            <a:off x="1619219" y="2285992"/>
            <a:ext cx="2286016" cy="1477328"/>
          </a:xfrm>
          <a:prstGeom prst="rect">
            <a:avLst/>
          </a:prstGeom>
          <a:noFill/>
        </p:spPr>
        <p:txBody>
          <a:bodyPr wrap="square" rtlCol="0">
            <a:spAutoFit/>
          </a:bodyPr>
          <a:lstStyle/>
          <a:p>
            <a:r>
              <a:rPr lang="es-MX" dirty="0" smtClean="0"/>
              <a:t>MEDIACIÓN NECESARIA</a:t>
            </a:r>
          </a:p>
          <a:p>
            <a:r>
              <a:rPr lang="es-MX" dirty="0" smtClean="0"/>
              <a:t>REGLAS DE TRANSFERENCIA</a:t>
            </a:r>
          </a:p>
          <a:p>
            <a:endParaRPr lang="es-MX" dirty="0"/>
          </a:p>
        </p:txBody>
      </p:sp>
      <p:sp>
        <p:nvSpPr>
          <p:cNvPr id="9" name="8 CuadroTexto"/>
          <p:cNvSpPr txBox="1"/>
          <p:nvPr/>
        </p:nvSpPr>
        <p:spPr>
          <a:xfrm>
            <a:off x="476211" y="4071942"/>
            <a:ext cx="4191029" cy="369332"/>
          </a:xfrm>
          <a:prstGeom prst="rect">
            <a:avLst/>
          </a:prstGeom>
          <a:noFill/>
        </p:spPr>
        <p:txBody>
          <a:bodyPr wrap="square" rtlCol="0">
            <a:spAutoFit/>
          </a:bodyPr>
          <a:lstStyle/>
          <a:p>
            <a:r>
              <a:rPr lang="es-MX" dirty="0" smtClean="0"/>
              <a:t>REALIDAD EXTRALINGÜÍSTICA </a:t>
            </a:r>
            <a:endParaRPr lang="es-MX" dirty="0"/>
          </a:p>
        </p:txBody>
      </p:sp>
      <p:cxnSp>
        <p:nvCxnSpPr>
          <p:cNvPr id="11" name="10 Conector recto de flecha"/>
          <p:cNvCxnSpPr>
            <a:stCxn id="5" idx="2"/>
            <a:endCxn id="6" idx="0"/>
          </p:cNvCxnSpPr>
          <p:nvPr/>
        </p:nvCxnSpPr>
        <p:spPr>
          <a:xfrm rot="5400000">
            <a:off x="2161075" y="660896"/>
            <a:ext cx="345048" cy="13335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stCxn id="5" idx="2"/>
            <a:endCxn id="7" idx="0"/>
          </p:cNvCxnSpPr>
          <p:nvPr/>
        </p:nvCxnSpPr>
        <p:spPr>
          <a:xfrm rot="16200000" flipH="1">
            <a:off x="3351708" y="803772"/>
            <a:ext cx="345048" cy="1047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stCxn id="6" idx="3"/>
            <a:endCxn id="7" idx="1"/>
          </p:cNvCxnSpPr>
          <p:nvPr/>
        </p:nvCxnSpPr>
        <p:spPr>
          <a:xfrm>
            <a:off x="2190723" y="1684840"/>
            <a:ext cx="114300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7905763" y="785794"/>
            <a:ext cx="1905013" cy="369332"/>
          </a:xfrm>
          <a:prstGeom prst="rect">
            <a:avLst/>
          </a:prstGeom>
          <a:noFill/>
        </p:spPr>
        <p:txBody>
          <a:bodyPr wrap="square" rtlCol="0">
            <a:spAutoFit/>
          </a:bodyPr>
          <a:lstStyle/>
          <a:p>
            <a:r>
              <a:rPr lang="es-MX" dirty="0" smtClean="0"/>
              <a:t>LENGUAJE</a:t>
            </a:r>
            <a:endParaRPr lang="es-MX" dirty="0"/>
          </a:p>
        </p:txBody>
      </p:sp>
      <p:sp>
        <p:nvSpPr>
          <p:cNvPr id="20" name="19 CuadroTexto"/>
          <p:cNvSpPr txBox="1"/>
          <p:nvPr/>
        </p:nvSpPr>
        <p:spPr>
          <a:xfrm>
            <a:off x="6667504" y="1500174"/>
            <a:ext cx="1047757" cy="369332"/>
          </a:xfrm>
          <a:prstGeom prst="rect">
            <a:avLst/>
          </a:prstGeom>
          <a:noFill/>
        </p:spPr>
        <p:txBody>
          <a:bodyPr wrap="square" rtlCol="0">
            <a:spAutoFit/>
          </a:bodyPr>
          <a:lstStyle/>
          <a:p>
            <a:r>
              <a:rPr lang="es-MX" dirty="0" smtClean="0"/>
              <a:t>ORAL</a:t>
            </a:r>
            <a:endParaRPr lang="es-MX" dirty="0"/>
          </a:p>
        </p:txBody>
      </p:sp>
      <p:sp>
        <p:nvSpPr>
          <p:cNvPr id="23" name="22 CuadroTexto"/>
          <p:cNvSpPr txBox="1"/>
          <p:nvPr/>
        </p:nvSpPr>
        <p:spPr>
          <a:xfrm>
            <a:off x="9144021" y="1500174"/>
            <a:ext cx="1428760" cy="369332"/>
          </a:xfrm>
          <a:prstGeom prst="rect">
            <a:avLst/>
          </a:prstGeom>
          <a:noFill/>
        </p:spPr>
        <p:txBody>
          <a:bodyPr wrap="square" rtlCol="0">
            <a:spAutoFit/>
          </a:bodyPr>
          <a:lstStyle/>
          <a:p>
            <a:r>
              <a:rPr lang="es-MX" dirty="0" smtClean="0"/>
              <a:t>ESCRITO</a:t>
            </a:r>
            <a:endParaRPr lang="es-MX" dirty="0"/>
          </a:p>
        </p:txBody>
      </p:sp>
      <p:sp>
        <p:nvSpPr>
          <p:cNvPr id="24" name="23 CuadroTexto"/>
          <p:cNvSpPr txBox="1"/>
          <p:nvPr/>
        </p:nvSpPr>
        <p:spPr>
          <a:xfrm>
            <a:off x="7239008" y="2143116"/>
            <a:ext cx="2286016" cy="1477328"/>
          </a:xfrm>
          <a:prstGeom prst="rect">
            <a:avLst/>
          </a:prstGeom>
          <a:noFill/>
        </p:spPr>
        <p:txBody>
          <a:bodyPr wrap="square" rtlCol="0">
            <a:spAutoFit/>
          </a:bodyPr>
          <a:lstStyle/>
          <a:p>
            <a:r>
              <a:rPr lang="es-MX" dirty="0" smtClean="0"/>
              <a:t>MEDIACIÓN NECESARIA</a:t>
            </a:r>
          </a:p>
          <a:p>
            <a:r>
              <a:rPr lang="es-MX" dirty="0" smtClean="0"/>
              <a:t>REGLAS DE TRANSFERENCIA</a:t>
            </a:r>
          </a:p>
          <a:p>
            <a:endParaRPr lang="es-MX" dirty="0"/>
          </a:p>
        </p:txBody>
      </p:sp>
      <p:sp>
        <p:nvSpPr>
          <p:cNvPr id="25" name="24 CuadroTexto"/>
          <p:cNvSpPr txBox="1"/>
          <p:nvPr/>
        </p:nvSpPr>
        <p:spPr>
          <a:xfrm>
            <a:off x="6096000" y="4071942"/>
            <a:ext cx="4191029" cy="369332"/>
          </a:xfrm>
          <a:prstGeom prst="rect">
            <a:avLst/>
          </a:prstGeom>
          <a:noFill/>
        </p:spPr>
        <p:txBody>
          <a:bodyPr wrap="square" rtlCol="0">
            <a:spAutoFit/>
          </a:bodyPr>
          <a:lstStyle/>
          <a:p>
            <a:r>
              <a:rPr lang="es-MX" dirty="0" smtClean="0"/>
              <a:t>REALIDAD EXTRALINGÜÍSTICA </a:t>
            </a:r>
            <a:endParaRPr lang="es-MX" dirty="0"/>
          </a:p>
        </p:txBody>
      </p:sp>
      <p:cxnSp>
        <p:nvCxnSpPr>
          <p:cNvPr id="27" name="26 Conector recto"/>
          <p:cNvCxnSpPr/>
          <p:nvPr/>
        </p:nvCxnSpPr>
        <p:spPr>
          <a:xfrm rot="5400000">
            <a:off x="464304" y="2536025"/>
            <a:ext cx="1643074" cy="28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1142966" y="3500438"/>
            <a:ext cx="1333509"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a:endCxn id="23" idx="0"/>
          </p:cNvCxnSpPr>
          <p:nvPr/>
        </p:nvCxnSpPr>
        <p:spPr>
          <a:xfrm>
            <a:off x="8667769" y="1214422"/>
            <a:ext cx="1190633"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a:endCxn id="20" idx="0"/>
          </p:cNvCxnSpPr>
          <p:nvPr/>
        </p:nvCxnSpPr>
        <p:spPr>
          <a:xfrm rot="10800000" flipV="1">
            <a:off x="7191385" y="1214422"/>
            <a:ext cx="1476385"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a:off x="6762755" y="3357562"/>
            <a:ext cx="1333509"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rot="5400000">
            <a:off x="6191251" y="2500306"/>
            <a:ext cx="1428760" cy="285752"/>
          </a:xfrm>
          <a:prstGeom prst="line">
            <a:avLst/>
          </a:prstGeom>
        </p:spPr>
        <p:style>
          <a:lnRef idx="1">
            <a:schemeClr val="accent1"/>
          </a:lnRef>
          <a:fillRef idx="0">
            <a:schemeClr val="accent1"/>
          </a:fillRef>
          <a:effectRef idx="0">
            <a:schemeClr val="accent1"/>
          </a:effectRef>
          <a:fontRef idx="minor">
            <a:schemeClr val="tx1"/>
          </a:fontRef>
        </p:style>
      </p:cxnSp>
      <p:sp>
        <p:nvSpPr>
          <p:cNvPr id="38" name="37 Flecha derecha"/>
          <p:cNvSpPr/>
          <p:nvPr/>
        </p:nvSpPr>
        <p:spPr>
          <a:xfrm>
            <a:off x="4571990" y="2643182"/>
            <a:ext cx="1619261"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38 CuadroTexto"/>
          <p:cNvSpPr txBox="1"/>
          <p:nvPr/>
        </p:nvSpPr>
        <p:spPr>
          <a:xfrm>
            <a:off x="1142965" y="5072075"/>
            <a:ext cx="9525067" cy="646331"/>
          </a:xfrm>
          <a:prstGeom prst="rect">
            <a:avLst/>
          </a:prstGeom>
          <a:noFill/>
        </p:spPr>
        <p:txBody>
          <a:bodyPr wrap="square" rtlCol="0">
            <a:spAutoFit/>
          </a:bodyPr>
          <a:lstStyle/>
          <a:p>
            <a:r>
              <a:rPr lang="es-MX" b="1" dirty="0" smtClean="0"/>
              <a:t>MODELO  DIACRONICO DE LA RELACIÓN ENTRE ORALIDAD Y ESCRITURA </a:t>
            </a:r>
          </a:p>
          <a:p>
            <a:r>
              <a:rPr lang="es-MX" b="1" dirty="0" smtClean="0"/>
              <a:t>(SCINTO, 1986, PÁG. 43) </a:t>
            </a:r>
            <a:endParaRPr lang="es-MX" b="1" dirty="0"/>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609600" y="500043"/>
          <a:ext cx="10972800" cy="5626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609600" y="342177"/>
          <a:ext cx="10972800" cy="4572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571462" y="4929198"/>
            <a:ext cx="11049077" cy="1200329"/>
          </a:xfrm>
          <a:prstGeom prst="rect">
            <a:avLst/>
          </a:prstGeom>
          <a:noFill/>
        </p:spPr>
        <p:txBody>
          <a:bodyPr wrap="square" rtlCol="0">
            <a:spAutoFit/>
          </a:bodyPr>
          <a:lstStyle/>
          <a:p>
            <a:pPr algn="just"/>
            <a:r>
              <a:rPr lang="es-MX" sz="2400" b="1" dirty="0" smtClean="0"/>
              <a:t>LAS RAZONES PEDAGÓGICAS TANTO GENERALES COMO ESPECIFICAS ACONSEJAN USAR LA ORALIDAD COMO INSTRUMENTO DE MEDIACIÓN DE LO ESCRITO EN LAS ACTIVIDADES DE COMPOSICIÓN. </a:t>
            </a:r>
            <a:endParaRPr lang="es-MX" sz="2400" b="1" dirty="0"/>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ENSEÑAR A ESCRIBIR</a:t>
            </a:r>
            <a:endParaRPr lang="es-MX" dirty="0"/>
          </a:p>
        </p:txBody>
      </p:sp>
      <p:sp>
        <p:nvSpPr>
          <p:cNvPr id="3" name="2 Marcador de contenido"/>
          <p:cNvSpPr>
            <a:spLocks noGrp="1"/>
          </p:cNvSpPr>
          <p:nvPr>
            <p:ph idx="1"/>
          </p:nvPr>
        </p:nvSpPr>
        <p:spPr/>
        <p:txBody>
          <a:bodyPr>
            <a:noAutofit/>
          </a:bodyPr>
          <a:lstStyle/>
          <a:p>
            <a:pPr algn="just"/>
            <a:r>
              <a:rPr lang="es-MX" sz="3600" dirty="0" smtClean="0"/>
              <a:t>EL MARCO METODOLÓGICO  EN QUE SE SITÚA NUESTRA PROPUESTA ES EL DENOMINADO ENFOQUE COMUNICATIVO DE LA ENSEÑANZA DE LA LENGUA, QUE PROPIORIZA EL APRENDIZAJE DEL USO VERBAL EN CONTEXTOS SIGNIFICATIVOS PARA EL APRENDIZ.</a:t>
            </a: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5709" y="428604"/>
            <a:ext cx="2952771" cy="5715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p:cNvSpPr/>
          <p:nvPr/>
        </p:nvSpPr>
        <p:spPr>
          <a:xfrm>
            <a:off x="5714997" y="428604"/>
            <a:ext cx="2952771" cy="5715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Rectángulo"/>
          <p:cNvSpPr/>
          <p:nvPr/>
        </p:nvSpPr>
        <p:spPr>
          <a:xfrm>
            <a:off x="8953520" y="428604"/>
            <a:ext cx="2952771" cy="5715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CuadroTexto"/>
          <p:cNvSpPr txBox="1"/>
          <p:nvPr/>
        </p:nvSpPr>
        <p:spPr>
          <a:xfrm>
            <a:off x="761963" y="642919"/>
            <a:ext cx="1905013" cy="646331"/>
          </a:xfrm>
          <a:prstGeom prst="rect">
            <a:avLst/>
          </a:prstGeom>
          <a:noFill/>
        </p:spPr>
        <p:txBody>
          <a:bodyPr wrap="square" rtlCol="0">
            <a:spAutoFit/>
          </a:bodyPr>
          <a:lstStyle/>
          <a:p>
            <a:r>
              <a:rPr lang="es-MX" dirty="0" smtClean="0"/>
              <a:t>OBJETIVOS DIDACTICOS</a:t>
            </a:r>
            <a:endParaRPr lang="es-MX" dirty="0"/>
          </a:p>
        </p:txBody>
      </p:sp>
      <p:sp>
        <p:nvSpPr>
          <p:cNvPr id="9" name="8 CuadroTexto"/>
          <p:cNvSpPr txBox="1"/>
          <p:nvPr/>
        </p:nvSpPr>
        <p:spPr>
          <a:xfrm>
            <a:off x="761963" y="3714752"/>
            <a:ext cx="2000264" cy="369332"/>
          </a:xfrm>
          <a:prstGeom prst="rect">
            <a:avLst/>
          </a:prstGeom>
          <a:noFill/>
        </p:spPr>
        <p:txBody>
          <a:bodyPr wrap="square" rtlCol="0">
            <a:spAutoFit/>
          </a:bodyPr>
          <a:lstStyle/>
          <a:p>
            <a:r>
              <a:rPr lang="es-MX" dirty="0" smtClean="0"/>
              <a:t>EVALUACIÓN</a:t>
            </a:r>
            <a:endParaRPr lang="es-MX" dirty="0"/>
          </a:p>
        </p:txBody>
      </p:sp>
      <p:sp>
        <p:nvSpPr>
          <p:cNvPr id="10" name="9 CuadroTexto"/>
          <p:cNvSpPr txBox="1"/>
          <p:nvPr/>
        </p:nvSpPr>
        <p:spPr>
          <a:xfrm>
            <a:off x="952464" y="4500570"/>
            <a:ext cx="1619261" cy="369332"/>
          </a:xfrm>
          <a:prstGeom prst="rect">
            <a:avLst/>
          </a:prstGeom>
          <a:noFill/>
        </p:spPr>
        <p:txBody>
          <a:bodyPr wrap="square" rtlCol="0">
            <a:spAutoFit/>
          </a:bodyPr>
          <a:lstStyle/>
          <a:p>
            <a:r>
              <a:rPr lang="es-MX" dirty="0" smtClean="0"/>
              <a:t>PROCESO</a:t>
            </a:r>
            <a:endParaRPr lang="es-MX" dirty="0"/>
          </a:p>
        </p:txBody>
      </p:sp>
      <p:sp>
        <p:nvSpPr>
          <p:cNvPr id="11" name="10 CuadroTexto"/>
          <p:cNvSpPr txBox="1"/>
          <p:nvPr/>
        </p:nvSpPr>
        <p:spPr>
          <a:xfrm>
            <a:off x="857213" y="5429264"/>
            <a:ext cx="1809763" cy="369332"/>
          </a:xfrm>
          <a:prstGeom prst="rect">
            <a:avLst/>
          </a:prstGeom>
          <a:noFill/>
        </p:spPr>
        <p:txBody>
          <a:bodyPr wrap="square" rtlCol="0">
            <a:spAutoFit/>
          </a:bodyPr>
          <a:lstStyle/>
          <a:p>
            <a:r>
              <a:rPr lang="es-MX" dirty="0" smtClean="0"/>
              <a:t>PRODUCTO</a:t>
            </a:r>
            <a:endParaRPr lang="es-MX" dirty="0"/>
          </a:p>
        </p:txBody>
      </p:sp>
      <p:cxnSp>
        <p:nvCxnSpPr>
          <p:cNvPr id="13" name="12 Conector recto de flecha"/>
          <p:cNvCxnSpPr/>
          <p:nvPr/>
        </p:nvCxnSpPr>
        <p:spPr>
          <a:xfrm rot="5400000">
            <a:off x="511930" y="2464323"/>
            <a:ext cx="2214578" cy="2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rot="5400000">
            <a:off x="1369190" y="4250538"/>
            <a:ext cx="500065" cy="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p:cNvCxnSpPr>
            <a:stCxn id="9" idx="1"/>
          </p:cNvCxnSpPr>
          <p:nvPr/>
        </p:nvCxnSpPr>
        <p:spPr>
          <a:xfrm rot="10800000">
            <a:off x="476211" y="3857628"/>
            <a:ext cx="285752" cy="41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rot="16200000" flipH="1">
            <a:off x="-333420" y="4667259"/>
            <a:ext cx="1714512" cy="95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a:endCxn id="11" idx="1"/>
          </p:cNvCxnSpPr>
          <p:nvPr/>
        </p:nvCxnSpPr>
        <p:spPr>
          <a:xfrm>
            <a:off x="571461" y="5572140"/>
            <a:ext cx="285752" cy="417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27 Rectángulo"/>
          <p:cNvSpPr/>
          <p:nvPr/>
        </p:nvSpPr>
        <p:spPr>
          <a:xfrm>
            <a:off x="3428981" y="1428736"/>
            <a:ext cx="2095515"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NEGOCIACIÓN DE TAREAS</a:t>
            </a:r>
            <a:endParaRPr lang="es-MX" dirty="0"/>
          </a:p>
        </p:txBody>
      </p:sp>
      <p:sp>
        <p:nvSpPr>
          <p:cNvPr id="29" name="28 Rectángulo"/>
          <p:cNvSpPr/>
          <p:nvPr/>
        </p:nvSpPr>
        <p:spPr>
          <a:xfrm>
            <a:off x="3428981" y="2500306"/>
            <a:ext cx="2095515"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CONTEXTO DE LA TAREA</a:t>
            </a:r>
            <a:endParaRPr lang="es-MX" dirty="0"/>
          </a:p>
        </p:txBody>
      </p:sp>
      <p:sp>
        <p:nvSpPr>
          <p:cNvPr id="30" name="29 Rectángulo"/>
          <p:cNvSpPr/>
          <p:nvPr/>
        </p:nvSpPr>
        <p:spPr>
          <a:xfrm>
            <a:off x="3714733" y="3714752"/>
            <a:ext cx="142876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ESQ.</a:t>
            </a:r>
            <a:endParaRPr lang="es-MX" dirty="0"/>
          </a:p>
        </p:txBody>
      </p:sp>
      <p:sp>
        <p:nvSpPr>
          <p:cNvPr id="31" name="30 Rectángulo"/>
          <p:cNvSpPr/>
          <p:nvPr/>
        </p:nvSpPr>
        <p:spPr>
          <a:xfrm>
            <a:off x="3714733" y="4357694"/>
            <a:ext cx="142876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BOR 1</a:t>
            </a:r>
            <a:endParaRPr lang="es-MX" dirty="0"/>
          </a:p>
        </p:txBody>
      </p:sp>
      <p:sp>
        <p:nvSpPr>
          <p:cNvPr id="32" name="31 Rectángulo"/>
          <p:cNvSpPr/>
          <p:nvPr/>
        </p:nvSpPr>
        <p:spPr>
          <a:xfrm>
            <a:off x="3714733" y="5072074"/>
            <a:ext cx="142876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BOR 2V</a:t>
            </a:r>
            <a:endParaRPr lang="es-MX" dirty="0"/>
          </a:p>
        </p:txBody>
      </p:sp>
      <p:sp>
        <p:nvSpPr>
          <p:cNvPr id="33" name="32 Rectángulo"/>
          <p:cNvSpPr/>
          <p:nvPr/>
        </p:nvSpPr>
        <p:spPr>
          <a:xfrm>
            <a:off x="3714733" y="5857892"/>
            <a:ext cx="142876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ESCRITO</a:t>
            </a:r>
            <a:endParaRPr lang="es-MX" dirty="0"/>
          </a:p>
        </p:txBody>
      </p:sp>
      <p:sp>
        <p:nvSpPr>
          <p:cNvPr id="34" name="33 CuadroTexto"/>
          <p:cNvSpPr txBox="1"/>
          <p:nvPr/>
        </p:nvSpPr>
        <p:spPr>
          <a:xfrm>
            <a:off x="6000749" y="785795"/>
            <a:ext cx="2286016" cy="646331"/>
          </a:xfrm>
          <a:prstGeom prst="rect">
            <a:avLst/>
          </a:prstGeom>
          <a:noFill/>
        </p:spPr>
        <p:txBody>
          <a:bodyPr wrap="square" rtlCol="0">
            <a:spAutoFit/>
          </a:bodyPr>
          <a:lstStyle/>
          <a:p>
            <a:r>
              <a:rPr lang="es-MX" dirty="0" smtClean="0"/>
              <a:t>MOTIVACIÓN E INTERESES</a:t>
            </a:r>
            <a:endParaRPr lang="es-MX" dirty="0"/>
          </a:p>
        </p:txBody>
      </p:sp>
      <p:sp>
        <p:nvSpPr>
          <p:cNvPr id="35" name="34 CuadroTexto"/>
          <p:cNvSpPr txBox="1"/>
          <p:nvPr/>
        </p:nvSpPr>
        <p:spPr>
          <a:xfrm>
            <a:off x="6096000" y="3643314"/>
            <a:ext cx="2190765" cy="369332"/>
          </a:xfrm>
          <a:prstGeom prst="rect">
            <a:avLst/>
          </a:prstGeom>
          <a:noFill/>
        </p:spPr>
        <p:txBody>
          <a:bodyPr wrap="square" rtlCol="0">
            <a:spAutoFit/>
          </a:bodyPr>
          <a:lstStyle/>
          <a:p>
            <a:r>
              <a:rPr lang="es-MX" dirty="0" smtClean="0"/>
              <a:t>PLANIFICAR</a:t>
            </a:r>
            <a:endParaRPr lang="es-MX" dirty="0"/>
          </a:p>
        </p:txBody>
      </p:sp>
      <p:sp>
        <p:nvSpPr>
          <p:cNvPr id="36" name="35 CuadroTexto"/>
          <p:cNvSpPr txBox="1"/>
          <p:nvPr/>
        </p:nvSpPr>
        <p:spPr>
          <a:xfrm>
            <a:off x="6096000" y="4500570"/>
            <a:ext cx="2095515" cy="369332"/>
          </a:xfrm>
          <a:prstGeom prst="rect">
            <a:avLst/>
          </a:prstGeom>
          <a:noFill/>
        </p:spPr>
        <p:txBody>
          <a:bodyPr wrap="square" rtlCol="0">
            <a:spAutoFit/>
          </a:bodyPr>
          <a:lstStyle/>
          <a:p>
            <a:r>
              <a:rPr lang="es-MX" dirty="0" smtClean="0"/>
              <a:t>TEXTUALIZAR</a:t>
            </a:r>
            <a:endParaRPr lang="es-MX" dirty="0"/>
          </a:p>
        </p:txBody>
      </p:sp>
      <p:sp>
        <p:nvSpPr>
          <p:cNvPr id="37" name="36 CuadroTexto"/>
          <p:cNvSpPr txBox="1"/>
          <p:nvPr/>
        </p:nvSpPr>
        <p:spPr>
          <a:xfrm>
            <a:off x="6381752" y="5286388"/>
            <a:ext cx="1524011" cy="369332"/>
          </a:xfrm>
          <a:prstGeom prst="rect">
            <a:avLst/>
          </a:prstGeom>
          <a:noFill/>
        </p:spPr>
        <p:txBody>
          <a:bodyPr wrap="square" rtlCol="0">
            <a:spAutoFit/>
          </a:bodyPr>
          <a:lstStyle/>
          <a:p>
            <a:r>
              <a:rPr lang="es-MX" dirty="0" smtClean="0"/>
              <a:t>REVISAR</a:t>
            </a:r>
            <a:endParaRPr lang="es-MX" dirty="0"/>
          </a:p>
        </p:txBody>
      </p:sp>
      <p:sp>
        <p:nvSpPr>
          <p:cNvPr id="38" name="37 CuadroTexto"/>
          <p:cNvSpPr txBox="1"/>
          <p:nvPr/>
        </p:nvSpPr>
        <p:spPr>
          <a:xfrm>
            <a:off x="9429774" y="3214686"/>
            <a:ext cx="2190765" cy="369332"/>
          </a:xfrm>
          <a:prstGeom prst="rect">
            <a:avLst/>
          </a:prstGeom>
          <a:noFill/>
        </p:spPr>
        <p:txBody>
          <a:bodyPr wrap="square" rtlCol="0">
            <a:spAutoFit/>
          </a:bodyPr>
          <a:lstStyle/>
          <a:p>
            <a:r>
              <a:rPr lang="es-MX" dirty="0" smtClean="0"/>
              <a:t>PLANIFICAR</a:t>
            </a:r>
            <a:endParaRPr lang="es-MX" dirty="0"/>
          </a:p>
        </p:txBody>
      </p:sp>
      <p:sp>
        <p:nvSpPr>
          <p:cNvPr id="39" name="38 CuadroTexto"/>
          <p:cNvSpPr txBox="1"/>
          <p:nvPr/>
        </p:nvSpPr>
        <p:spPr>
          <a:xfrm>
            <a:off x="9334523" y="3929066"/>
            <a:ext cx="2095515" cy="369332"/>
          </a:xfrm>
          <a:prstGeom prst="rect">
            <a:avLst/>
          </a:prstGeom>
          <a:noFill/>
        </p:spPr>
        <p:txBody>
          <a:bodyPr wrap="square" rtlCol="0">
            <a:spAutoFit/>
          </a:bodyPr>
          <a:lstStyle/>
          <a:p>
            <a:r>
              <a:rPr lang="es-MX" dirty="0" smtClean="0"/>
              <a:t>TEXTUALIZAR</a:t>
            </a:r>
            <a:endParaRPr lang="es-MX" dirty="0"/>
          </a:p>
        </p:txBody>
      </p:sp>
      <p:sp>
        <p:nvSpPr>
          <p:cNvPr id="40" name="39 CuadroTexto"/>
          <p:cNvSpPr txBox="1"/>
          <p:nvPr/>
        </p:nvSpPr>
        <p:spPr>
          <a:xfrm>
            <a:off x="9525024" y="4572008"/>
            <a:ext cx="1524011" cy="369332"/>
          </a:xfrm>
          <a:prstGeom prst="rect">
            <a:avLst/>
          </a:prstGeom>
          <a:noFill/>
        </p:spPr>
        <p:txBody>
          <a:bodyPr wrap="square" rtlCol="0">
            <a:spAutoFit/>
          </a:bodyPr>
          <a:lstStyle/>
          <a:p>
            <a:r>
              <a:rPr lang="es-MX" dirty="0" smtClean="0"/>
              <a:t>REVISAR</a:t>
            </a:r>
            <a:endParaRPr lang="es-MX" dirty="0"/>
          </a:p>
        </p:txBody>
      </p:sp>
      <p:sp>
        <p:nvSpPr>
          <p:cNvPr id="41" name="40 CuadroTexto"/>
          <p:cNvSpPr txBox="1"/>
          <p:nvPr/>
        </p:nvSpPr>
        <p:spPr>
          <a:xfrm>
            <a:off x="9239272" y="5143512"/>
            <a:ext cx="2381267" cy="923330"/>
          </a:xfrm>
          <a:prstGeom prst="rect">
            <a:avLst/>
          </a:prstGeom>
          <a:noFill/>
        </p:spPr>
        <p:txBody>
          <a:bodyPr wrap="square" rtlCol="0">
            <a:spAutoFit/>
          </a:bodyPr>
          <a:lstStyle/>
          <a:p>
            <a:r>
              <a:rPr lang="es-MX" dirty="0" smtClean="0"/>
              <a:t>LECTOR INTERMEDIO O FINAL</a:t>
            </a:r>
            <a:endParaRPr lang="es-MX" dirty="0"/>
          </a:p>
        </p:txBody>
      </p:sp>
      <p:sp>
        <p:nvSpPr>
          <p:cNvPr id="43" name="42 CuadroTexto"/>
          <p:cNvSpPr txBox="1"/>
          <p:nvPr/>
        </p:nvSpPr>
        <p:spPr>
          <a:xfrm>
            <a:off x="9239272" y="857233"/>
            <a:ext cx="2286016" cy="646331"/>
          </a:xfrm>
          <a:prstGeom prst="rect">
            <a:avLst/>
          </a:prstGeom>
          <a:noFill/>
        </p:spPr>
        <p:txBody>
          <a:bodyPr wrap="square" rtlCol="0">
            <a:spAutoFit/>
          </a:bodyPr>
          <a:lstStyle/>
          <a:p>
            <a:r>
              <a:rPr lang="es-MX" dirty="0" smtClean="0"/>
              <a:t>MOTIVACIÓN E INTERESES</a:t>
            </a:r>
            <a:endParaRPr lang="es-MX" dirty="0"/>
          </a:p>
        </p:txBody>
      </p:sp>
      <p:cxnSp>
        <p:nvCxnSpPr>
          <p:cNvPr id="45" name="44 Conector recto de flecha"/>
          <p:cNvCxnSpPr/>
          <p:nvPr/>
        </p:nvCxnSpPr>
        <p:spPr>
          <a:xfrm>
            <a:off x="2857478" y="1071546"/>
            <a:ext cx="3048021"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p:nvPr/>
        </p:nvCxnSpPr>
        <p:spPr>
          <a:xfrm rot="5400000">
            <a:off x="4155268" y="1202516"/>
            <a:ext cx="357190" cy="95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a:stCxn id="29" idx="2"/>
          </p:cNvCxnSpPr>
          <p:nvPr/>
        </p:nvCxnSpPr>
        <p:spPr>
          <a:xfrm rot="5400000">
            <a:off x="4286237" y="3524251"/>
            <a:ext cx="285752" cy="95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52 Conector recto de flecha"/>
          <p:cNvCxnSpPr/>
          <p:nvPr/>
        </p:nvCxnSpPr>
        <p:spPr>
          <a:xfrm rot="5400000">
            <a:off x="4286237" y="2381243"/>
            <a:ext cx="285752" cy="95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rot="5400000">
            <a:off x="4286237" y="4167193"/>
            <a:ext cx="285752" cy="95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54 Conector recto de flecha"/>
          <p:cNvCxnSpPr/>
          <p:nvPr/>
        </p:nvCxnSpPr>
        <p:spPr>
          <a:xfrm rot="5400000">
            <a:off x="4286237" y="5667391"/>
            <a:ext cx="285752" cy="95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p:nvPr/>
        </p:nvCxnSpPr>
        <p:spPr>
          <a:xfrm rot="5400000">
            <a:off x="4286237" y="4881573"/>
            <a:ext cx="285752" cy="95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57 Conector recto"/>
          <p:cNvCxnSpPr>
            <a:endCxn id="36" idx="1"/>
          </p:cNvCxnSpPr>
          <p:nvPr/>
        </p:nvCxnSpPr>
        <p:spPr>
          <a:xfrm>
            <a:off x="5238744" y="4071942"/>
            <a:ext cx="857256" cy="6132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58 Conector recto"/>
          <p:cNvCxnSpPr>
            <a:endCxn id="37" idx="1"/>
          </p:cNvCxnSpPr>
          <p:nvPr/>
        </p:nvCxnSpPr>
        <p:spPr>
          <a:xfrm rot="16200000" flipH="1">
            <a:off x="5110692" y="4199994"/>
            <a:ext cx="1399112" cy="1143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62 Conector recto"/>
          <p:cNvCxnSpPr>
            <a:stCxn id="31" idx="3"/>
            <a:endCxn id="35" idx="1"/>
          </p:cNvCxnSpPr>
          <p:nvPr/>
        </p:nvCxnSpPr>
        <p:spPr>
          <a:xfrm flipV="1">
            <a:off x="5143493" y="3827980"/>
            <a:ext cx="952507" cy="74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63 Conector recto"/>
          <p:cNvCxnSpPr>
            <a:stCxn id="31" idx="3"/>
            <a:endCxn id="36" idx="1"/>
          </p:cNvCxnSpPr>
          <p:nvPr/>
        </p:nvCxnSpPr>
        <p:spPr>
          <a:xfrm>
            <a:off x="5143493" y="4572008"/>
            <a:ext cx="952507" cy="113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66 Conector recto"/>
          <p:cNvCxnSpPr>
            <a:stCxn id="31" idx="3"/>
          </p:cNvCxnSpPr>
          <p:nvPr/>
        </p:nvCxnSpPr>
        <p:spPr>
          <a:xfrm>
            <a:off x="5143493" y="4572008"/>
            <a:ext cx="1143008" cy="928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69 Conector recto"/>
          <p:cNvCxnSpPr/>
          <p:nvPr/>
        </p:nvCxnSpPr>
        <p:spPr>
          <a:xfrm rot="5400000" flipH="1" flipV="1">
            <a:off x="4807198" y="4122485"/>
            <a:ext cx="1529846" cy="857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71 Conector recto"/>
          <p:cNvCxnSpPr/>
          <p:nvPr/>
        </p:nvCxnSpPr>
        <p:spPr>
          <a:xfrm>
            <a:off x="5143493" y="5316036"/>
            <a:ext cx="952507"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74 Conector recto de flecha"/>
          <p:cNvCxnSpPr>
            <a:endCxn id="38" idx="1"/>
          </p:cNvCxnSpPr>
          <p:nvPr/>
        </p:nvCxnSpPr>
        <p:spPr>
          <a:xfrm flipV="1">
            <a:off x="7905763" y="3399352"/>
            <a:ext cx="1524011" cy="45827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7" name="76 Conector recto de flecha"/>
          <p:cNvCxnSpPr>
            <a:stCxn id="36" idx="3"/>
            <a:endCxn id="39" idx="1"/>
          </p:cNvCxnSpPr>
          <p:nvPr/>
        </p:nvCxnSpPr>
        <p:spPr>
          <a:xfrm flipV="1">
            <a:off x="8191515" y="4113732"/>
            <a:ext cx="1143008" cy="57150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78 Conector recto de flecha"/>
          <p:cNvCxnSpPr>
            <a:endCxn id="40" idx="1"/>
          </p:cNvCxnSpPr>
          <p:nvPr/>
        </p:nvCxnSpPr>
        <p:spPr>
          <a:xfrm flipV="1">
            <a:off x="7715261" y="4756674"/>
            <a:ext cx="1809763" cy="74402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80 Conector recto de flecha"/>
          <p:cNvCxnSpPr/>
          <p:nvPr/>
        </p:nvCxnSpPr>
        <p:spPr>
          <a:xfrm rot="10800000" flipV="1">
            <a:off x="5333995" y="5857892"/>
            <a:ext cx="3905277" cy="1428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marL="0" indent="0" algn="ctr" defTabSz="914400">
              <a:lnSpc>
                <a:spcPct val="90000"/>
              </a:lnSpc>
              <a:spcBef>
                <a:spcPts val="0"/>
              </a:spcBef>
              <a:buNone/>
            </a:pPr>
            <a:r>
              <a:rPr lang="es-ES_tradnl" dirty="0" smtClean="0"/>
              <a:t>4.3 Cooperación entre iguales  </a:t>
            </a:r>
            <a:endParaRPr lang="es-ES" dirty="0"/>
          </a:p>
        </p:txBody>
      </p:sp>
      <p:sp>
        <p:nvSpPr>
          <p:cNvPr id="4" name="3 Subtítulo"/>
          <p:cNvSpPr>
            <a:spLocks noGrp="1"/>
          </p:cNvSpPr>
          <p:nvPr>
            <p:ph type="subTitle" idx="1"/>
          </p:nvPr>
        </p:nvSpPr>
        <p:spPr/>
        <p:txBody>
          <a:bodyPr/>
          <a:lstStyle/>
          <a:p>
            <a:endParaRPr lang="es-ES"/>
          </a:p>
        </p:txBody>
      </p:sp>
    </p:spTree>
    <p:extLst>
      <p:ext uri="{BB962C8B-B14F-4D97-AF65-F5344CB8AC3E}">
        <p14:creationId xmlns="" xmlns:p14="http://schemas.microsoft.com/office/powerpoint/2010/main" val="21048749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normAutofit/>
          </a:bodyPr>
          <a:lstStyle/>
          <a:p>
            <a:pPr>
              <a:spcBef>
                <a:spcPts val="0"/>
              </a:spcBef>
            </a:pPr>
            <a:r>
              <a:rPr lang="es-ES" dirty="0" smtClean="0"/>
              <a:t>Porque hacer una revisión </a:t>
            </a:r>
            <a:r>
              <a:rPr lang="es-ES" dirty="0"/>
              <a:t>entre </a:t>
            </a:r>
            <a:r>
              <a:rPr lang="es-ES" dirty="0" smtClean="0"/>
              <a:t>iguales: </a:t>
            </a:r>
            <a:endParaRPr lang="es-ES" dirty="0"/>
          </a:p>
        </p:txBody>
      </p:sp>
      <p:sp>
        <p:nvSpPr>
          <p:cNvPr id="14" name="Marcador de posición de contenido 13"/>
          <p:cNvSpPr>
            <a:spLocks noGrp="1"/>
          </p:cNvSpPr>
          <p:nvPr>
            <p:ph idx="1"/>
          </p:nvPr>
        </p:nvSpPr>
        <p:spPr>
          <a:xfrm>
            <a:off x="2012916" y="1897284"/>
            <a:ext cx="2652382" cy="4343400"/>
          </a:xfrm>
        </p:spPr>
        <p:txBody>
          <a:bodyPr>
            <a:normAutofit/>
          </a:bodyPr>
          <a:lstStyle/>
          <a:p>
            <a:pPr marL="274320" indent="-228600" algn="ctr" defTabSz="914400">
              <a:lnSpc>
                <a:spcPct val="90000"/>
              </a:lnSpc>
              <a:spcBef>
                <a:spcPts val="1800"/>
              </a:spcBef>
              <a:buClr>
                <a:srgbClr val="000000"/>
              </a:buClr>
              <a:buSzPct val="80000"/>
              <a:buFont typeface="Arial"/>
              <a:buChar char="•"/>
            </a:pPr>
            <a:r>
              <a:rPr lang="es-ES" dirty="0"/>
              <a:t>N</a:t>
            </a:r>
            <a:r>
              <a:rPr lang="es-ES" dirty="0" smtClean="0"/>
              <a:t>o solo mejora la calidad de los escritos de los aprendices </a:t>
            </a:r>
          </a:p>
          <a:p>
            <a:pPr marL="274320" indent="-228600" algn="ctr" defTabSz="914400">
              <a:lnSpc>
                <a:spcPct val="90000"/>
              </a:lnSpc>
              <a:spcBef>
                <a:spcPts val="1800"/>
              </a:spcBef>
              <a:buClr>
                <a:srgbClr val="000000"/>
              </a:buClr>
              <a:buSzPct val="80000"/>
              <a:buFont typeface="Arial"/>
              <a:buChar char="•"/>
            </a:pPr>
            <a:r>
              <a:rPr lang="es-ES_tradnl" dirty="0" smtClean="0"/>
              <a:t>Desarrolla sus procesos de composición </a:t>
            </a:r>
          </a:p>
          <a:p>
            <a:pPr marL="274320" indent="-228600" algn="ctr" defTabSz="914400">
              <a:lnSpc>
                <a:spcPct val="90000"/>
              </a:lnSpc>
              <a:spcBef>
                <a:spcPts val="1800"/>
              </a:spcBef>
              <a:buClr>
                <a:srgbClr val="000000"/>
              </a:buClr>
              <a:buSzPct val="80000"/>
              <a:buFont typeface="Arial"/>
              <a:buChar char="•"/>
            </a:pPr>
            <a:r>
              <a:rPr lang="es-ES_tradnl" dirty="0" smtClean="0"/>
              <a:t>Incrementa su comprensión de las particularidades de la comunicación escrita </a:t>
            </a:r>
            <a:endParaRPr lang="es-ES" dirty="0"/>
          </a:p>
        </p:txBody>
      </p:sp>
      <p:sp>
        <p:nvSpPr>
          <p:cNvPr id="4" name="Marcador de posición de contenido 13"/>
          <p:cNvSpPr txBox="1">
            <a:spLocks/>
          </p:cNvSpPr>
          <p:nvPr/>
        </p:nvSpPr>
        <p:spPr>
          <a:xfrm>
            <a:off x="6532051" y="3057391"/>
            <a:ext cx="2950962" cy="1477285"/>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000" kern="1200">
                <a:solidFill>
                  <a:schemeClr val="tx1">
                    <a:lumMod val="75000"/>
                    <a:lumOff val="2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buClr>
              <a:buSzPct val="80000"/>
              <a:buFont typeface="Arial" pitchFamily="34" charset="0"/>
              <a:buChar char="•"/>
              <a:defRPr sz="1800" kern="1200">
                <a:solidFill>
                  <a:schemeClr val="tx1">
                    <a:lumMod val="75000"/>
                    <a:lumOff val="25000"/>
                  </a:schemeClr>
                </a:solidFill>
                <a:latin typeface="+mn-lt"/>
                <a:ea typeface="+mn-ea"/>
                <a:cs typeface="+mn-cs"/>
              </a:defRPr>
            </a:lvl2pPr>
            <a:lvl3pPr marL="914400" indent="-228600" algn="l" defTabSz="914400" rtl="0" eaLnBrk="1" latinLnBrk="0" hangingPunct="1">
              <a:lnSpc>
                <a:spcPct val="90000"/>
              </a:lnSpc>
              <a:spcBef>
                <a:spcPts val="800"/>
              </a:spcBef>
              <a:buClr>
                <a:schemeClr val="tx1"/>
              </a:buClr>
              <a:buSzPct val="80000"/>
              <a:buFont typeface="Arial" pitchFamily="34" charset="0"/>
              <a:buChar char="•"/>
              <a:defRPr sz="1600" kern="1200">
                <a:solidFill>
                  <a:schemeClr val="tx1">
                    <a:lumMod val="75000"/>
                    <a:lumOff val="25000"/>
                  </a:schemeClr>
                </a:solidFill>
                <a:latin typeface="+mn-lt"/>
                <a:ea typeface="+mn-ea"/>
                <a:cs typeface="+mn-cs"/>
              </a:defRPr>
            </a:lvl3pPr>
            <a:lvl4pPr marL="1234440" indent="-228600" algn="l" defTabSz="914400" rtl="0" eaLnBrk="1" latinLnBrk="0" hangingPunct="1">
              <a:lnSpc>
                <a:spcPct val="90000"/>
              </a:lnSpc>
              <a:spcBef>
                <a:spcPts val="800"/>
              </a:spcBef>
              <a:buClr>
                <a:schemeClr val="tx1"/>
              </a:buClr>
              <a:buSzPct val="80000"/>
              <a:buFont typeface="Arial" pitchFamily="34" charset="0"/>
              <a:buChar char="•"/>
              <a:defRPr sz="1400" kern="1200">
                <a:solidFill>
                  <a:schemeClr val="tx1">
                    <a:lumMod val="75000"/>
                    <a:lumOff val="25000"/>
                  </a:schemeClr>
                </a:solidFill>
                <a:latin typeface="+mn-lt"/>
                <a:ea typeface="+mn-ea"/>
                <a:cs typeface="+mn-cs"/>
              </a:defRPr>
            </a:lvl4pPr>
            <a:lvl5pPr marL="1554480" indent="-228600" algn="l" defTabSz="914400" rtl="0" eaLnBrk="1" latinLnBrk="0" hangingPunct="1">
              <a:lnSpc>
                <a:spcPct val="90000"/>
              </a:lnSpc>
              <a:spcBef>
                <a:spcPts val="800"/>
              </a:spcBef>
              <a:buClr>
                <a:schemeClr val="tx1"/>
              </a:buClr>
              <a:buSzPct val="80000"/>
              <a:buFont typeface="Arial" pitchFamily="34" charset="0"/>
              <a:buChar char="•"/>
              <a:defRPr sz="1400" kern="1200">
                <a:solidFill>
                  <a:schemeClr val="tx1">
                    <a:lumMod val="75000"/>
                    <a:lumOff val="25000"/>
                  </a:schemeClr>
                </a:solidFill>
                <a:latin typeface="+mn-lt"/>
                <a:ea typeface="+mn-ea"/>
                <a:cs typeface="+mn-cs"/>
              </a:defRPr>
            </a:lvl5pPr>
            <a:lvl6pPr marL="1874520" indent="-228600" algn="l" defTabSz="914400" rtl="0" eaLnBrk="1" latinLnBrk="0" hangingPunct="1">
              <a:lnSpc>
                <a:spcPct val="90000"/>
              </a:lnSpc>
              <a:spcBef>
                <a:spcPts val="800"/>
              </a:spcBef>
              <a:buClr>
                <a:schemeClr val="tx1"/>
              </a:buClr>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Clr>
                <a:schemeClr val="tx1"/>
              </a:buClr>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Clr>
                <a:schemeClr val="tx1"/>
              </a:buClr>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Clr>
                <a:schemeClr val="tx1"/>
              </a:buClr>
              <a:buSzPct val="80000"/>
              <a:buFont typeface="Arial" pitchFamily="34" charset="0"/>
              <a:buChar char="•"/>
              <a:defRPr sz="1400" kern="1200" baseline="0">
                <a:solidFill>
                  <a:schemeClr val="tx1"/>
                </a:solidFill>
                <a:latin typeface="+mn-lt"/>
                <a:ea typeface="+mn-ea"/>
                <a:cs typeface="+mn-cs"/>
              </a:defRPr>
            </a:lvl9pPr>
          </a:lstStyle>
          <a:p>
            <a:pPr algn="ctr">
              <a:buClr>
                <a:srgbClr val="000000"/>
              </a:buClr>
              <a:buFont typeface="Arial"/>
              <a:buChar char="•"/>
            </a:pPr>
            <a:r>
              <a:rPr lang="es-ES_tradnl" dirty="0" smtClean="0"/>
              <a:t>Estas cualidades exigen que haya un aprendizaje formal y especifico </a:t>
            </a:r>
            <a:endParaRPr lang="es-ES" dirty="0"/>
          </a:p>
        </p:txBody>
      </p:sp>
      <p:sp>
        <p:nvSpPr>
          <p:cNvPr id="2" name="1 Cerrar llave"/>
          <p:cNvSpPr/>
          <p:nvPr/>
        </p:nvSpPr>
        <p:spPr>
          <a:xfrm>
            <a:off x="4963886" y="1754155"/>
            <a:ext cx="989041" cy="4180114"/>
          </a:xfrm>
          <a:prstGeom prst="rightBrace">
            <a:avLst/>
          </a:prstGeom>
          <a:ln w="7620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 xmlns:p14="http://schemas.microsoft.com/office/powerpoint/2010/main" val="27718599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marL="0" indent="0" algn="l" defTabSz="914400">
              <a:lnSpc>
                <a:spcPct val="90000"/>
              </a:lnSpc>
              <a:spcBef>
                <a:spcPts val="0"/>
              </a:spcBef>
              <a:buNone/>
            </a:pPr>
            <a:r>
              <a:rPr lang="es-ES" dirty="0" smtClean="0"/>
              <a:t>Argumentos y ventajas </a:t>
            </a:r>
            <a:endParaRPr lang="es-ES" dirty="0"/>
          </a:p>
        </p:txBody>
      </p:sp>
      <p:sp>
        <p:nvSpPr>
          <p:cNvPr id="3" name="2 Marcador de contenido"/>
          <p:cNvSpPr>
            <a:spLocks noGrp="1"/>
          </p:cNvSpPr>
          <p:nvPr>
            <p:ph idx="1"/>
          </p:nvPr>
        </p:nvSpPr>
        <p:spPr/>
        <p:txBody>
          <a:bodyPr/>
          <a:lstStyle/>
          <a:p>
            <a:r>
              <a:rPr lang="es-ES" dirty="0" smtClean="0"/>
              <a:t>Perspectivas</a:t>
            </a:r>
          </a:p>
          <a:p>
            <a:endParaRPr lang="es-ES" dirty="0"/>
          </a:p>
        </p:txBody>
      </p:sp>
      <p:graphicFrame>
        <p:nvGraphicFramePr>
          <p:cNvPr id="4" name="3 Diagrama"/>
          <p:cNvGraphicFramePr/>
          <p:nvPr>
            <p:extLst>
              <p:ext uri="{D42A27DB-BD31-4B8C-83A1-F6EECF244321}">
                <p14:modId xmlns="" xmlns:p14="http://schemas.microsoft.com/office/powerpoint/2010/main" val="1812567961"/>
              </p:ext>
            </p:extLst>
          </p:nvPr>
        </p:nvGraphicFramePr>
        <p:xfrm>
          <a:off x="1938694" y="124218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5 Grupo"/>
          <p:cNvGrpSpPr/>
          <p:nvPr/>
        </p:nvGrpSpPr>
        <p:grpSpPr>
          <a:xfrm>
            <a:off x="8550108" y="2801784"/>
            <a:ext cx="1473924" cy="2374106"/>
            <a:chOff x="4494306" y="1522280"/>
            <a:chExt cx="1473924" cy="2374106"/>
          </a:xfrm>
        </p:grpSpPr>
        <p:sp>
          <p:nvSpPr>
            <p:cNvPr id="7" name="6 Rectángulo"/>
            <p:cNvSpPr/>
            <p:nvPr/>
          </p:nvSpPr>
          <p:spPr>
            <a:xfrm>
              <a:off x="4494306" y="1522280"/>
              <a:ext cx="1473924" cy="2374106"/>
            </a:xfrm>
            <a:prstGeom prst="rect">
              <a:avLst/>
            </a:prstGeom>
            <a:noFill/>
            <a:ln>
              <a:noFill/>
            </a:ln>
            <a:sp3d/>
          </p:spPr>
          <p:style>
            <a:lnRef idx="2">
              <a:scrgbClr r="0" g="0" b="0"/>
            </a:lnRef>
            <a:fillRef idx="1">
              <a:scrgbClr r="0" g="0" b="0"/>
            </a:fillRef>
            <a:effectRef idx="0">
              <a:schemeClr val="accent4">
                <a:hueOff val="13132885"/>
                <a:satOff val="-18138"/>
                <a:lumOff val="-3266"/>
                <a:alphaOff val="0"/>
              </a:schemeClr>
            </a:effectRef>
            <a:fontRef idx="minor">
              <a:schemeClr val="lt1"/>
            </a:fontRef>
          </p:style>
        </p:sp>
        <p:sp>
          <p:nvSpPr>
            <p:cNvPr id="8" name="7 Rectángulo"/>
            <p:cNvSpPr/>
            <p:nvPr/>
          </p:nvSpPr>
          <p:spPr>
            <a:xfrm>
              <a:off x="4494306" y="1522280"/>
              <a:ext cx="1473924" cy="23741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68580" rIns="0" bIns="0" numCol="1" spcCol="1270" anchor="t" anchorCtr="0">
              <a:noAutofit/>
            </a:bodyPr>
            <a:lstStyle/>
            <a:p>
              <a:pPr lvl="0" defTabSz="889000">
                <a:lnSpc>
                  <a:spcPct val="90000"/>
                </a:lnSpc>
                <a:spcBef>
                  <a:spcPct val="0"/>
                </a:spcBef>
                <a:spcAft>
                  <a:spcPct val="35000"/>
                </a:spcAft>
              </a:pPr>
              <a:r>
                <a:rPr lang="es-ES" sz="2000" dirty="0" smtClean="0"/>
                <a:t>Limitaciones </a:t>
              </a:r>
              <a:r>
                <a:rPr lang="es-ES" sz="2000" dirty="0"/>
                <a:t>practicas de tiempo, espacio y recursos </a:t>
              </a:r>
              <a:endParaRPr lang="es-ES" sz="2000" kern="1200" dirty="0"/>
            </a:p>
          </p:txBody>
        </p:sp>
      </p:grpSp>
    </p:spTree>
    <p:extLst>
      <p:ext uri="{BB962C8B-B14F-4D97-AF65-F5344CB8AC3E}">
        <p14:creationId xmlns="" xmlns:p14="http://schemas.microsoft.com/office/powerpoint/2010/main" val="7566105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marL="457200" lvl="0" indent="-457200">
              <a:buFont typeface="Arial" pitchFamily="34" charset="0"/>
              <a:buChar char="•"/>
            </a:pPr>
            <a:r>
              <a:rPr lang="es-ES" dirty="0" smtClean="0"/>
              <a:t>Limitaciones </a:t>
            </a:r>
            <a:r>
              <a:rPr lang="es-ES" dirty="0"/>
              <a:t>practicas de tiempo, espacio y recursos  </a:t>
            </a:r>
          </a:p>
        </p:txBody>
      </p:sp>
      <p:sp>
        <p:nvSpPr>
          <p:cNvPr id="4" name="3 Marcador de contenido"/>
          <p:cNvSpPr>
            <a:spLocks noGrp="1"/>
          </p:cNvSpPr>
          <p:nvPr>
            <p:ph sz="half" idx="1"/>
          </p:nvPr>
        </p:nvSpPr>
        <p:spPr>
          <a:xfrm>
            <a:off x="1303798" y="2625073"/>
            <a:ext cx="8903892" cy="2693375"/>
          </a:xfrm>
        </p:spPr>
        <p:txBody>
          <a:bodyPr>
            <a:normAutofit/>
          </a:bodyPr>
          <a:lstStyle/>
          <a:p>
            <a:r>
              <a:rPr lang="es-ES" sz="3200" dirty="0" smtClean="0">
                <a:solidFill>
                  <a:srgbClr val="FF0066"/>
                </a:solidFill>
              </a:rPr>
              <a:t>La cantidad y variedad de tareas limitan el tiempo  que los docentes pueden dedicar a la corrección directa y personal de los escritos </a:t>
            </a:r>
          </a:p>
          <a:p>
            <a:r>
              <a:rPr lang="es-ES" sz="3200" dirty="0" smtClean="0">
                <a:solidFill>
                  <a:srgbClr val="FF0066"/>
                </a:solidFill>
              </a:rPr>
              <a:t>se requieren actividades que no sobrecarguen al profesorado      </a:t>
            </a:r>
          </a:p>
          <a:p>
            <a:endParaRPr lang="es-ES" dirty="0"/>
          </a:p>
        </p:txBody>
      </p:sp>
    </p:spTree>
    <p:extLst>
      <p:ext uri="{BB962C8B-B14F-4D97-AF65-F5344CB8AC3E}">
        <p14:creationId xmlns="" xmlns:p14="http://schemas.microsoft.com/office/powerpoint/2010/main" val="14093234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b="1" dirty="0" smtClean="0"/>
              <a:t>Contexto extralingüístico </a:t>
            </a:r>
            <a:endParaRPr lang="es-ES" sz="4000" b="1" dirty="0"/>
          </a:p>
        </p:txBody>
      </p:sp>
      <p:graphicFrame>
        <p:nvGraphicFramePr>
          <p:cNvPr id="4" name="3 Marcador de contenido"/>
          <p:cNvGraphicFramePr>
            <a:graphicFrameLocks noGrp="1"/>
          </p:cNvGraphicFramePr>
          <p:nvPr>
            <p:ph idx="1"/>
          </p:nvPr>
        </p:nvGraphicFramePr>
        <p:xfrm>
          <a:off x="609600" y="1935164"/>
          <a:ext cx="109728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a:bodyPr>
          <a:lstStyle/>
          <a:p>
            <a:r>
              <a:rPr lang="es-ES_tradnl" dirty="0"/>
              <a:t>PRINCIPALES DESTRESAS QUE DEBEN UTILIZAR EL AUTOR Y EL LECTOR </a:t>
            </a:r>
            <a:endParaRPr lang="es-ES" noProof="1"/>
          </a:p>
        </p:txBody>
      </p:sp>
      <p:graphicFrame>
        <p:nvGraphicFramePr>
          <p:cNvPr id="2" name="1 Tabla"/>
          <p:cNvGraphicFramePr>
            <a:graphicFrameLocks noGrp="1"/>
          </p:cNvGraphicFramePr>
          <p:nvPr>
            <p:extLst>
              <p:ext uri="{D42A27DB-BD31-4B8C-83A1-F6EECF244321}">
                <p14:modId xmlns="" xmlns:p14="http://schemas.microsoft.com/office/powerpoint/2010/main" val="2731817045"/>
              </p:ext>
            </p:extLst>
          </p:nvPr>
        </p:nvGraphicFramePr>
        <p:xfrm>
          <a:off x="1933732" y="2203555"/>
          <a:ext cx="8646197" cy="3666579"/>
        </p:xfrm>
        <a:graphic>
          <a:graphicData uri="http://schemas.openxmlformats.org/drawingml/2006/table">
            <a:tbl>
              <a:tblPr firstRow="1" firstCol="1" bandRow="1">
                <a:tableStyleId>{69012ECD-51FC-41F1-AA8D-1B2483CD663E}</a:tableStyleId>
              </a:tblPr>
              <a:tblGrid>
                <a:gridCol w="4322656"/>
                <a:gridCol w="4323541"/>
              </a:tblGrid>
              <a:tr h="280025">
                <a:tc>
                  <a:txBody>
                    <a:bodyPr/>
                    <a:lstStyle/>
                    <a:p>
                      <a:pPr algn="ctr">
                        <a:lnSpc>
                          <a:spcPct val="115000"/>
                        </a:lnSpc>
                        <a:spcAft>
                          <a:spcPts val="0"/>
                        </a:spcAft>
                      </a:pPr>
                      <a:r>
                        <a:rPr lang="es-ES" sz="1600" b="1">
                          <a:effectLst/>
                        </a:rPr>
                        <a:t> AUTOR</a:t>
                      </a:r>
                      <a:endParaRPr lang="es-ES"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b="1">
                          <a:effectLst/>
                        </a:rPr>
                        <a:t>LECTOR</a:t>
                      </a:r>
                      <a:endParaRPr lang="es-ES" sz="1600" b="1">
                        <a:effectLst/>
                        <a:latin typeface="Calibri"/>
                        <a:ea typeface="Calibri"/>
                        <a:cs typeface="Times New Roman"/>
                      </a:endParaRPr>
                    </a:p>
                  </a:txBody>
                  <a:tcPr marL="68580" marR="68580" marT="0" marB="0"/>
                </a:tc>
              </a:tr>
              <a:tr h="3386163">
                <a:tc>
                  <a:txBody>
                    <a:bodyPr/>
                    <a:lstStyle/>
                    <a:p>
                      <a:pPr marL="457200">
                        <a:spcAft>
                          <a:spcPts val="0"/>
                        </a:spcAft>
                      </a:pPr>
                      <a:r>
                        <a:rPr lang="es-ES" sz="1800" b="1">
                          <a:effectLst/>
                        </a:rPr>
                        <a:t> </a:t>
                      </a:r>
                    </a:p>
                    <a:p>
                      <a:pPr marL="342900" lvl="0" indent="-342900">
                        <a:spcAft>
                          <a:spcPts val="0"/>
                        </a:spcAft>
                        <a:buFont typeface="Symbol"/>
                        <a:buChar char=""/>
                      </a:pPr>
                      <a:r>
                        <a:rPr lang="es-ES" sz="1800" b="1">
                          <a:effectLst/>
                        </a:rPr>
                        <a:t>Escribe con caligrafía que puedan entender otros.</a:t>
                      </a:r>
                    </a:p>
                    <a:p>
                      <a:pPr marL="342900" lvl="0" indent="-342900">
                        <a:spcAft>
                          <a:spcPts val="0"/>
                        </a:spcAft>
                        <a:buFont typeface="Symbol"/>
                        <a:buChar char=""/>
                      </a:pPr>
                      <a:r>
                        <a:rPr lang="es-ES" sz="1800" b="1">
                          <a:effectLst/>
                        </a:rPr>
                        <a:t>Escucha la opinión del lector sobre el texto, sin interrumpirle para justificarte, para rebatirle o para explicar el escrito </a:t>
                      </a:r>
                    </a:p>
                    <a:p>
                      <a:pPr marL="342900" lvl="0" indent="-342900">
                        <a:spcAft>
                          <a:spcPts val="0"/>
                        </a:spcAft>
                        <a:buFont typeface="Symbol"/>
                        <a:buChar char=""/>
                      </a:pPr>
                      <a:r>
                        <a:rPr lang="es-ES" sz="1800" b="1">
                          <a:effectLst/>
                        </a:rPr>
                        <a:t>Pregunta al lector lo que te interese </a:t>
                      </a:r>
                    </a:p>
                    <a:p>
                      <a:pPr marL="342900" lvl="0" indent="-342900">
                        <a:spcAft>
                          <a:spcPts val="0"/>
                        </a:spcAft>
                        <a:buFont typeface="Symbol"/>
                        <a:buChar char=""/>
                      </a:pPr>
                      <a:r>
                        <a:rPr lang="es-ES" sz="1800" b="1">
                          <a:effectLst/>
                        </a:rPr>
                        <a:t>Acepta las ideas  del lector y elige aquellas que puedan mejorar tu texto. </a:t>
                      </a:r>
                    </a:p>
                    <a:p>
                      <a:pPr marL="457200">
                        <a:spcAft>
                          <a:spcPts val="0"/>
                        </a:spcAft>
                      </a:pPr>
                      <a:r>
                        <a:rPr lang="es-ES" sz="1800" b="1">
                          <a:effectLst/>
                        </a:rPr>
                        <a:t> </a:t>
                      </a:r>
                      <a:endParaRPr lang="es-ES" sz="1800" b="1">
                        <a:effectLst/>
                        <a:latin typeface="Times New Roman"/>
                        <a:ea typeface="Times New Roman"/>
                        <a:cs typeface="Times New Roman"/>
                      </a:endParaRPr>
                    </a:p>
                  </a:txBody>
                  <a:tcPr marL="68580" marR="68580" marT="0" marB="0"/>
                </a:tc>
                <a:tc>
                  <a:txBody>
                    <a:bodyPr/>
                    <a:lstStyle/>
                    <a:p>
                      <a:pPr marL="457200">
                        <a:spcAft>
                          <a:spcPts val="0"/>
                        </a:spcAft>
                      </a:pPr>
                      <a:r>
                        <a:rPr lang="es-ES" sz="1800" b="1" dirty="0">
                          <a:effectLst/>
                        </a:rPr>
                        <a:t> </a:t>
                      </a:r>
                    </a:p>
                    <a:p>
                      <a:pPr marL="342900" lvl="0" indent="-342900">
                        <a:spcAft>
                          <a:spcPts val="0"/>
                        </a:spcAft>
                        <a:buFont typeface="Symbol"/>
                        <a:buChar char=""/>
                      </a:pPr>
                      <a:r>
                        <a:rPr lang="es-ES" sz="1800" b="1" dirty="0">
                          <a:effectLst/>
                        </a:rPr>
                        <a:t>Lee atentamente el escrito</a:t>
                      </a:r>
                    </a:p>
                    <a:p>
                      <a:pPr marL="342900" lvl="0" indent="-342900">
                        <a:spcAft>
                          <a:spcPts val="0"/>
                        </a:spcAft>
                        <a:buFont typeface="Symbol"/>
                        <a:buChar char=""/>
                      </a:pPr>
                      <a:r>
                        <a:rPr lang="es-ES" sz="1800" b="1" dirty="0">
                          <a:effectLst/>
                        </a:rPr>
                        <a:t>Resúmelo parafraséalo y coméntalo con tus palabras.</a:t>
                      </a:r>
                    </a:p>
                    <a:p>
                      <a:pPr marL="342900" lvl="0" indent="-342900">
                        <a:spcAft>
                          <a:spcPts val="0"/>
                        </a:spcAft>
                        <a:buFont typeface="Symbol"/>
                        <a:buChar char=""/>
                      </a:pPr>
                      <a:r>
                        <a:rPr lang="es-ES" sz="1800" b="1" dirty="0">
                          <a:effectLst/>
                        </a:rPr>
                        <a:t>Da opiniones positivas y constructivas que ayuden al autor </a:t>
                      </a:r>
                    </a:p>
                    <a:p>
                      <a:pPr marL="342900" lvl="0" indent="-342900">
                        <a:spcAft>
                          <a:spcPts val="0"/>
                        </a:spcAft>
                        <a:buFont typeface="Symbol"/>
                        <a:buChar char=""/>
                      </a:pPr>
                      <a:r>
                        <a:rPr lang="es-ES" sz="1800" b="1" dirty="0">
                          <a:effectLst/>
                        </a:rPr>
                        <a:t>Respeta la autoridad del autor, no impongas tus puntos de vista.</a:t>
                      </a:r>
                      <a:endParaRPr lang="es-ES" sz="1800" b="1"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 xmlns:p14="http://schemas.microsoft.com/office/powerpoint/2010/main" val="13414708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redondeado"/>
          <p:cNvSpPr/>
          <p:nvPr/>
        </p:nvSpPr>
        <p:spPr>
          <a:xfrm>
            <a:off x="239843" y="1603948"/>
            <a:ext cx="2428414" cy="45044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ítulo 2"/>
          <p:cNvSpPr>
            <a:spLocks noGrp="1"/>
          </p:cNvSpPr>
          <p:nvPr>
            <p:ph type="title"/>
          </p:nvPr>
        </p:nvSpPr>
        <p:spPr/>
        <p:txBody>
          <a:bodyPr>
            <a:normAutofit/>
          </a:bodyPr>
          <a:lstStyle/>
          <a:p>
            <a:r>
              <a:rPr lang="es-ES" b="1" dirty="0"/>
              <a:t>RECURSOS DIDACTICOS </a:t>
            </a:r>
            <a:endParaRPr lang="es-ES" noProof="1"/>
          </a:p>
        </p:txBody>
      </p:sp>
      <p:sp>
        <p:nvSpPr>
          <p:cNvPr id="2" name="1 Rectángulo"/>
          <p:cNvSpPr/>
          <p:nvPr/>
        </p:nvSpPr>
        <p:spPr>
          <a:xfrm>
            <a:off x="424730" y="2078211"/>
            <a:ext cx="2123607" cy="3416320"/>
          </a:xfrm>
          <a:prstGeom prst="rect">
            <a:avLst/>
          </a:prstGeom>
        </p:spPr>
        <p:txBody>
          <a:bodyPr wrap="square">
            <a:spAutoFit/>
          </a:bodyPr>
          <a:lstStyle/>
          <a:p>
            <a:pPr algn="ctr"/>
            <a:r>
              <a:rPr lang="es-ES" dirty="0"/>
              <a:t>Se trata de un conjunto de ideas que organizan las tareas de revisión, que permiten superar la resistencia inicial de los aprendices, y que les orientan hacia el uso de destrezas eficaces de comunicación:</a:t>
            </a:r>
          </a:p>
        </p:txBody>
      </p:sp>
      <p:grpSp>
        <p:nvGrpSpPr>
          <p:cNvPr id="5" name="4 Grupo"/>
          <p:cNvGrpSpPr/>
          <p:nvPr/>
        </p:nvGrpSpPr>
        <p:grpSpPr>
          <a:xfrm>
            <a:off x="2773187" y="1499015"/>
            <a:ext cx="9215613" cy="4609338"/>
            <a:chOff x="3860800" y="1499015"/>
            <a:chExt cx="8128000" cy="4609338"/>
          </a:xfrm>
        </p:grpSpPr>
        <p:sp>
          <p:nvSpPr>
            <p:cNvPr id="6" name="5 Forma libre"/>
            <p:cNvSpPr/>
            <p:nvPr/>
          </p:nvSpPr>
          <p:spPr>
            <a:xfrm>
              <a:off x="3860800" y="1499015"/>
              <a:ext cx="1165839" cy="1665484"/>
            </a:xfrm>
            <a:custGeom>
              <a:avLst/>
              <a:gdLst>
                <a:gd name="connsiteX0" fmla="*/ 0 w 1665483"/>
                <a:gd name="connsiteY0" fmla="*/ 0 h 1165838"/>
                <a:gd name="connsiteX1" fmla="*/ 1082564 w 1665483"/>
                <a:gd name="connsiteY1" fmla="*/ 0 h 1165838"/>
                <a:gd name="connsiteX2" fmla="*/ 1665483 w 1665483"/>
                <a:gd name="connsiteY2" fmla="*/ 582919 h 1165838"/>
                <a:gd name="connsiteX3" fmla="*/ 1082564 w 1665483"/>
                <a:gd name="connsiteY3" fmla="*/ 1165838 h 1165838"/>
                <a:gd name="connsiteX4" fmla="*/ 0 w 1665483"/>
                <a:gd name="connsiteY4" fmla="*/ 1165838 h 1165838"/>
                <a:gd name="connsiteX5" fmla="*/ 582919 w 1665483"/>
                <a:gd name="connsiteY5" fmla="*/ 582919 h 1165838"/>
                <a:gd name="connsiteX6" fmla="*/ 0 w 1665483"/>
                <a:gd name="connsiteY6" fmla="*/ 0 h 116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5483" h="1165838">
                  <a:moveTo>
                    <a:pt x="1665482" y="0"/>
                  </a:moveTo>
                  <a:lnTo>
                    <a:pt x="1665482" y="757795"/>
                  </a:lnTo>
                  <a:lnTo>
                    <a:pt x="832742" y="1165838"/>
                  </a:lnTo>
                  <a:lnTo>
                    <a:pt x="1" y="757795"/>
                  </a:lnTo>
                  <a:lnTo>
                    <a:pt x="1" y="0"/>
                  </a:lnTo>
                  <a:lnTo>
                    <a:pt x="832742" y="408043"/>
                  </a:lnTo>
                  <a:lnTo>
                    <a:pt x="1665482"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986" tIns="589904" rIns="6985" bIns="589905" numCol="1" spcCol="1270" anchor="ctr" anchorCtr="0">
              <a:noAutofit/>
            </a:bodyPr>
            <a:lstStyle/>
            <a:p>
              <a:pPr lvl="0" algn="ctr" defTabSz="488950">
                <a:lnSpc>
                  <a:spcPct val="90000"/>
                </a:lnSpc>
                <a:spcBef>
                  <a:spcPct val="0"/>
                </a:spcBef>
                <a:spcAft>
                  <a:spcPct val="35000"/>
                </a:spcAft>
              </a:pPr>
              <a:r>
                <a:rPr lang="es-ES" sz="1500" b="1" i="1" kern="1200" dirty="0" smtClean="0">
                  <a:solidFill>
                    <a:schemeClr val="tx1"/>
                  </a:solidFill>
                </a:rPr>
                <a:t>NORMAS: </a:t>
              </a:r>
              <a:endParaRPr lang="es-ES" sz="1500" b="1" kern="1200" dirty="0">
                <a:solidFill>
                  <a:schemeClr val="tx1"/>
                </a:solidFill>
              </a:endParaRPr>
            </a:p>
          </p:txBody>
        </p:sp>
        <p:sp>
          <p:nvSpPr>
            <p:cNvPr id="7" name="6 Forma libre"/>
            <p:cNvSpPr/>
            <p:nvPr/>
          </p:nvSpPr>
          <p:spPr>
            <a:xfrm>
              <a:off x="5026638" y="1499016"/>
              <a:ext cx="6962162" cy="1082565"/>
            </a:xfrm>
            <a:custGeom>
              <a:avLst/>
              <a:gdLst>
                <a:gd name="connsiteX0" fmla="*/ 180431 w 1082564"/>
                <a:gd name="connsiteY0" fmla="*/ 0 h 6962161"/>
                <a:gd name="connsiteX1" fmla="*/ 902133 w 1082564"/>
                <a:gd name="connsiteY1" fmla="*/ 0 h 6962161"/>
                <a:gd name="connsiteX2" fmla="*/ 1082564 w 1082564"/>
                <a:gd name="connsiteY2" fmla="*/ 180431 h 6962161"/>
                <a:gd name="connsiteX3" fmla="*/ 1082564 w 1082564"/>
                <a:gd name="connsiteY3" fmla="*/ 6962161 h 6962161"/>
                <a:gd name="connsiteX4" fmla="*/ 1082564 w 1082564"/>
                <a:gd name="connsiteY4" fmla="*/ 6962161 h 6962161"/>
                <a:gd name="connsiteX5" fmla="*/ 0 w 1082564"/>
                <a:gd name="connsiteY5" fmla="*/ 6962161 h 6962161"/>
                <a:gd name="connsiteX6" fmla="*/ 0 w 1082564"/>
                <a:gd name="connsiteY6" fmla="*/ 6962161 h 6962161"/>
                <a:gd name="connsiteX7" fmla="*/ 0 w 1082564"/>
                <a:gd name="connsiteY7" fmla="*/ 180431 h 6962161"/>
                <a:gd name="connsiteX8" fmla="*/ 180431 w 1082564"/>
                <a:gd name="connsiteY8" fmla="*/ 0 h 696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564" h="6962161">
                  <a:moveTo>
                    <a:pt x="1082564" y="1160386"/>
                  </a:moveTo>
                  <a:lnTo>
                    <a:pt x="1082564" y="5801775"/>
                  </a:lnTo>
                  <a:cubicBezTo>
                    <a:pt x="1082564" y="6442635"/>
                    <a:pt x="1070003" y="6962158"/>
                    <a:pt x="1054508" y="6962158"/>
                  </a:cubicBezTo>
                  <a:lnTo>
                    <a:pt x="0" y="6962158"/>
                  </a:lnTo>
                  <a:lnTo>
                    <a:pt x="0" y="6962158"/>
                  </a:lnTo>
                  <a:lnTo>
                    <a:pt x="0" y="3"/>
                  </a:lnTo>
                  <a:lnTo>
                    <a:pt x="0" y="3"/>
                  </a:lnTo>
                  <a:lnTo>
                    <a:pt x="1054508" y="3"/>
                  </a:lnTo>
                  <a:cubicBezTo>
                    <a:pt x="1070003" y="3"/>
                    <a:pt x="1082564" y="519526"/>
                    <a:pt x="1082564" y="1160386"/>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61101" rIns="61101" bIns="61102" numCol="1" spcCol="1270" anchor="ctr" anchorCtr="0">
              <a:noAutofit/>
            </a:bodyPr>
            <a:lstStyle/>
            <a:p>
              <a:pPr marL="114300" lvl="1" indent="-114300" algn="l" defTabSz="577850">
                <a:lnSpc>
                  <a:spcPct val="90000"/>
                </a:lnSpc>
                <a:spcBef>
                  <a:spcPct val="0"/>
                </a:spcBef>
                <a:spcAft>
                  <a:spcPct val="15000"/>
                </a:spcAft>
                <a:buChar char="••"/>
              </a:pPr>
              <a:r>
                <a:rPr lang="es-ES" sz="1500" i="0" kern="1200" dirty="0" smtClean="0">
                  <a:solidFill>
                    <a:schemeClr val="tx1"/>
                  </a:solidFill>
                </a:rPr>
                <a:t>Con grupos numerosos se pueden establecer una ronda fija de intervenciones; con parejas, la alternancia sistemática de actos de habla. También se pueden controlar el tiempo que habla el interlocutor, el número  de aspectos, (puntos, ideas) que pueden decidirse en un turno o incluso, el numero de palabras u oraciones: por ejemplo: di tres adjetivos que te sugieran este texto.</a:t>
              </a:r>
              <a:endParaRPr lang="es-ES" sz="1500" kern="1200" dirty="0">
                <a:solidFill>
                  <a:schemeClr val="tx1"/>
                </a:solidFill>
              </a:endParaRPr>
            </a:p>
          </p:txBody>
        </p:sp>
        <p:sp>
          <p:nvSpPr>
            <p:cNvPr id="8" name="7 Forma libre"/>
            <p:cNvSpPr/>
            <p:nvPr/>
          </p:nvSpPr>
          <p:spPr>
            <a:xfrm>
              <a:off x="3860800" y="2970942"/>
              <a:ext cx="1165839" cy="1665484"/>
            </a:xfrm>
            <a:custGeom>
              <a:avLst/>
              <a:gdLst>
                <a:gd name="connsiteX0" fmla="*/ 0 w 1665483"/>
                <a:gd name="connsiteY0" fmla="*/ 0 h 1165838"/>
                <a:gd name="connsiteX1" fmla="*/ 1082564 w 1665483"/>
                <a:gd name="connsiteY1" fmla="*/ 0 h 1165838"/>
                <a:gd name="connsiteX2" fmla="*/ 1665483 w 1665483"/>
                <a:gd name="connsiteY2" fmla="*/ 582919 h 1165838"/>
                <a:gd name="connsiteX3" fmla="*/ 1082564 w 1665483"/>
                <a:gd name="connsiteY3" fmla="*/ 1165838 h 1165838"/>
                <a:gd name="connsiteX4" fmla="*/ 0 w 1665483"/>
                <a:gd name="connsiteY4" fmla="*/ 1165838 h 1165838"/>
                <a:gd name="connsiteX5" fmla="*/ 582919 w 1665483"/>
                <a:gd name="connsiteY5" fmla="*/ 582919 h 1165838"/>
                <a:gd name="connsiteX6" fmla="*/ 0 w 1665483"/>
                <a:gd name="connsiteY6" fmla="*/ 0 h 116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5483" h="1165838">
                  <a:moveTo>
                    <a:pt x="1665482" y="0"/>
                  </a:moveTo>
                  <a:lnTo>
                    <a:pt x="1665482" y="757795"/>
                  </a:lnTo>
                  <a:lnTo>
                    <a:pt x="832742" y="1165838"/>
                  </a:lnTo>
                  <a:lnTo>
                    <a:pt x="1" y="757795"/>
                  </a:lnTo>
                  <a:lnTo>
                    <a:pt x="1" y="0"/>
                  </a:lnTo>
                  <a:lnTo>
                    <a:pt x="832742" y="408043"/>
                  </a:lnTo>
                  <a:lnTo>
                    <a:pt x="1665482" y="0"/>
                  </a:lnTo>
                  <a:close/>
                </a:path>
              </a:pathLst>
            </a:custGeom>
          </p:spPr>
          <p:style>
            <a:lnRef idx="2">
              <a:schemeClr val="accent2">
                <a:hueOff val="-1350055"/>
                <a:satOff val="16348"/>
                <a:lumOff val="4608"/>
                <a:alphaOff val="0"/>
              </a:schemeClr>
            </a:lnRef>
            <a:fillRef idx="1">
              <a:schemeClr val="accent2">
                <a:hueOff val="-1350055"/>
                <a:satOff val="16348"/>
                <a:lumOff val="4608"/>
                <a:alphaOff val="0"/>
              </a:schemeClr>
            </a:fillRef>
            <a:effectRef idx="0">
              <a:schemeClr val="accent2">
                <a:hueOff val="-1350055"/>
                <a:satOff val="16348"/>
                <a:lumOff val="4608"/>
                <a:alphaOff val="0"/>
              </a:schemeClr>
            </a:effectRef>
            <a:fontRef idx="minor">
              <a:schemeClr val="lt1"/>
            </a:fontRef>
          </p:style>
          <p:txBody>
            <a:bodyPr spcFirstLastPara="0" vert="horz" wrap="square" lIns="6986" tIns="589904" rIns="6985" bIns="589905" numCol="1" spcCol="1270" anchor="ctr" anchorCtr="0">
              <a:noAutofit/>
            </a:bodyPr>
            <a:lstStyle/>
            <a:p>
              <a:pPr lvl="0" algn="ctr" defTabSz="488950">
                <a:lnSpc>
                  <a:spcPct val="90000"/>
                </a:lnSpc>
                <a:spcBef>
                  <a:spcPct val="0"/>
                </a:spcBef>
                <a:spcAft>
                  <a:spcPct val="35000"/>
                </a:spcAft>
              </a:pPr>
              <a:r>
                <a:rPr lang="es-ES" sz="1200" b="1" i="1" kern="1200" dirty="0" smtClean="0">
                  <a:solidFill>
                    <a:schemeClr val="tx1"/>
                  </a:solidFill>
                </a:rPr>
                <a:t>MODERADORES:</a:t>
              </a:r>
              <a:endParaRPr lang="es-ES" sz="1200" b="1" kern="1200" dirty="0">
                <a:solidFill>
                  <a:schemeClr val="tx1"/>
                </a:solidFill>
              </a:endParaRPr>
            </a:p>
          </p:txBody>
        </p:sp>
        <p:sp>
          <p:nvSpPr>
            <p:cNvPr id="9" name="8 Forma libre"/>
            <p:cNvSpPr/>
            <p:nvPr/>
          </p:nvSpPr>
          <p:spPr>
            <a:xfrm>
              <a:off x="5026638" y="2970943"/>
              <a:ext cx="6962162" cy="1082565"/>
            </a:xfrm>
            <a:custGeom>
              <a:avLst/>
              <a:gdLst>
                <a:gd name="connsiteX0" fmla="*/ 180431 w 1082564"/>
                <a:gd name="connsiteY0" fmla="*/ 0 h 6962161"/>
                <a:gd name="connsiteX1" fmla="*/ 902133 w 1082564"/>
                <a:gd name="connsiteY1" fmla="*/ 0 h 6962161"/>
                <a:gd name="connsiteX2" fmla="*/ 1082564 w 1082564"/>
                <a:gd name="connsiteY2" fmla="*/ 180431 h 6962161"/>
                <a:gd name="connsiteX3" fmla="*/ 1082564 w 1082564"/>
                <a:gd name="connsiteY3" fmla="*/ 6962161 h 6962161"/>
                <a:gd name="connsiteX4" fmla="*/ 1082564 w 1082564"/>
                <a:gd name="connsiteY4" fmla="*/ 6962161 h 6962161"/>
                <a:gd name="connsiteX5" fmla="*/ 0 w 1082564"/>
                <a:gd name="connsiteY5" fmla="*/ 6962161 h 6962161"/>
                <a:gd name="connsiteX6" fmla="*/ 0 w 1082564"/>
                <a:gd name="connsiteY6" fmla="*/ 6962161 h 6962161"/>
                <a:gd name="connsiteX7" fmla="*/ 0 w 1082564"/>
                <a:gd name="connsiteY7" fmla="*/ 180431 h 6962161"/>
                <a:gd name="connsiteX8" fmla="*/ 180431 w 1082564"/>
                <a:gd name="connsiteY8" fmla="*/ 0 h 696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564" h="6962161">
                  <a:moveTo>
                    <a:pt x="1082564" y="1160386"/>
                  </a:moveTo>
                  <a:lnTo>
                    <a:pt x="1082564" y="5801775"/>
                  </a:lnTo>
                  <a:cubicBezTo>
                    <a:pt x="1082564" y="6442635"/>
                    <a:pt x="1070003" y="6962158"/>
                    <a:pt x="1054508" y="6962158"/>
                  </a:cubicBezTo>
                  <a:lnTo>
                    <a:pt x="0" y="6962158"/>
                  </a:lnTo>
                  <a:lnTo>
                    <a:pt x="0" y="6962158"/>
                  </a:lnTo>
                  <a:lnTo>
                    <a:pt x="0" y="3"/>
                  </a:lnTo>
                  <a:lnTo>
                    <a:pt x="0" y="3"/>
                  </a:lnTo>
                  <a:lnTo>
                    <a:pt x="1054508" y="3"/>
                  </a:lnTo>
                  <a:cubicBezTo>
                    <a:pt x="1070003" y="3"/>
                    <a:pt x="1082564" y="519526"/>
                    <a:pt x="1082564" y="1160386"/>
                  </a:cubicBezTo>
                  <a:close/>
                </a:path>
              </a:pathLst>
            </a:custGeom>
          </p:spPr>
          <p:style>
            <a:lnRef idx="2">
              <a:schemeClr val="accent2">
                <a:hueOff val="-1350055"/>
                <a:satOff val="16348"/>
                <a:lumOff val="460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61101" rIns="61101" bIns="61102" numCol="1" spcCol="1270" anchor="ctr" anchorCtr="0">
              <a:noAutofit/>
            </a:bodyPr>
            <a:lstStyle/>
            <a:p>
              <a:pPr marL="114300" lvl="1" indent="-114300" algn="l" defTabSz="577850">
                <a:lnSpc>
                  <a:spcPct val="90000"/>
                </a:lnSpc>
                <a:spcBef>
                  <a:spcPct val="0"/>
                </a:spcBef>
                <a:spcAft>
                  <a:spcPct val="15000"/>
                </a:spcAft>
                <a:buChar char="••"/>
              </a:pPr>
              <a:r>
                <a:rPr lang="es-ES" sz="1500" i="0" kern="1200" dirty="0" smtClean="0">
                  <a:solidFill>
                    <a:schemeClr val="tx1"/>
                  </a:solidFill>
                </a:rPr>
                <a:t>Con grupos numerosos, el docente o un aprendiz pueden asumir el rol de distribuidor de turnos de habla. En grupos reducidos, uno de sus miembros puede adoptar esa función de manera rotativa.</a:t>
              </a:r>
              <a:endParaRPr lang="es-ES" sz="1500" kern="1200" dirty="0">
                <a:solidFill>
                  <a:schemeClr val="tx1"/>
                </a:solidFill>
              </a:endParaRPr>
            </a:p>
          </p:txBody>
        </p:sp>
        <p:sp>
          <p:nvSpPr>
            <p:cNvPr id="10" name="9 Forma libre"/>
            <p:cNvSpPr/>
            <p:nvPr/>
          </p:nvSpPr>
          <p:spPr>
            <a:xfrm>
              <a:off x="3860800" y="4442869"/>
              <a:ext cx="1165839" cy="1665484"/>
            </a:xfrm>
            <a:custGeom>
              <a:avLst/>
              <a:gdLst>
                <a:gd name="connsiteX0" fmla="*/ 0 w 1665483"/>
                <a:gd name="connsiteY0" fmla="*/ 0 h 1165838"/>
                <a:gd name="connsiteX1" fmla="*/ 1082564 w 1665483"/>
                <a:gd name="connsiteY1" fmla="*/ 0 h 1165838"/>
                <a:gd name="connsiteX2" fmla="*/ 1665483 w 1665483"/>
                <a:gd name="connsiteY2" fmla="*/ 582919 h 1165838"/>
                <a:gd name="connsiteX3" fmla="*/ 1082564 w 1665483"/>
                <a:gd name="connsiteY3" fmla="*/ 1165838 h 1165838"/>
                <a:gd name="connsiteX4" fmla="*/ 0 w 1665483"/>
                <a:gd name="connsiteY4" fmla="*/ 1165838 h 1165838"/>
                <a:gd name="connsiteX5" fmla="*/ 582919 w 1665483"/>
                <a:gd name="connsiteY5" fmla="*/ 582919 h 1165838"/>
                <a:gd name="connsiteX6" fmla="*/ 0 w 1665483"/>
                <a:gd name="connsiteY6" fmla="*/ 0 h 116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5483" h="1165838">
                  <a:moveTo>
                    <a:pt x="1665482" y="0"/>
                  </a:moveTo>
                  <a:lnTo>
                    <a:pt x="1665482" y="757795"/>
                  </a:lnTo>
                  <a:lnTo>
                    <a:pt x="832742" y="1165838"/>
                  </a:lnTo>
                  <a:lnTo>
                    <a:pt x="1" y="757795"/>
                  </a:lnTo>
                  <a:lnTo>
                    <a:pt x="1" y="0"/>
                  </a:lnTo>
                  <a:lnTo>
                    <a:pt x="832742" y="408043"/>
                  </a:lnTo>
                  <a:lnTo>
                    <a:pt x="1665482" y="0"/>
                  </a:lnTo>
                  <a:close/>
                </a:path>
              </a:pathLst>
            </a:custGeom>
          </p:spPr>
          <p:style>
            <a:lnRef idx="2">
              <a:schemeClr val="accent2">
                <a:hueOff val="-2700111"/>
                <a:satOff val="32696"/>
                <a:lumOff val="9215"/>
                <a:alphaOff val="0"/>
              </a:schemeClr>
            </a:lnRef>
            <a:fillRef idx="1">
              <a:schemeClr val="accent2">
                <a:hueOff val="-2700111"/>
                <a:satOff val="32696"/>
                <a:lumOff val="9215"/>
                <a:alphaOff val="0"/>
              </a:schemeClr>
            </a:fillRef>
            <a:effectRef idx="0">
              <a:schemeClr val="accent2">
                <a:hueOff val="-2700111"/>
                <a:satOff val="32696"/>
                <a:lumOff val="9215"/>
                <a:alphaOff val="0"/>
              </a:schemeClr>
            </a:effectRef>
            <a:fontRef idx="minor">
              <a:schemeClr val="lt1"/>
            </a:fontRef>
          </p:style>
          <p:txBody>
            <a:bodyPr spcFirstLastPara="0" vert="horz" wrap="square" lIns="6986" tIns="589904" rIns="6985" bIns="589905" numCol="1" spcCol="1270" anchor="ctr" anchorCtr="0">
              <a:noAutofit/>
            </a:bodyPr>
            <a:lstStyle/>
            <a:p>
              <a:pPr lvl="0" algn="ctr" defTabSz="488950">
                <a:lnSpc>
                  <a:spcPct val="90000"/>
                </a:lnSpc>
                <a:spcBef>
                  <a:spcPct val="0"/>
                </a:spcBef>
                <a:spcAft>
                  <a:spcPct val="35000"/>
                </a:spcAft>
              </a:pPr>
              <a:r>
                <a:rPr lang="es-ES" sz="1500" b="1" i="1" kern="1200" dirty="0" smtClean="0">
                  <a:solidFill>
                    <a:schemeClr val="tx1"/>
                  </a:solidFill>
                </a:rPr>
                <a:t>FICHAS: </a:t>
              </a:r>
              <a:endParaRPr lang="es-ES" sz="1500" b="1" kern="1200" dirty="0">
                <a:solidFill>
                  <a:schemeClr val="tx1"/>
                </a:solidFill>
              </a:endParaRPr>
            </a:p>
          </p:txBody>
        </p:sp>
        <p:sp>
          <p:nvSpPr>
            <p:cNvPr id="11" name="10 Forma libre"/>
            <p:cNvSpPr/>
            <p:nvPr/>
          </p:nvSpPr>
          <p:spPr>
            <a:xfrm>
              <a:off x="5026638" y="4442868"/>
              <a:ext cx="6962162" cy="1082565"/>
            </a:xfrm>
            <a:custGeom>
              <a:avLst/>
              <a:gdLst>
                <a:gd name="connsiteX0" fmla="*/ 180431 w 1082564"/>
                <a:gd name="connsiteY0" fmla="*/ 0 h 6962161"/>
                <a:gd name="connsiteX1" fmla="*/ 902133 w 1082564"/>
                <a:gd name="connsiteY1" fmla="*/ 0 h 6962161"/>
                <a:gd name="connsiteX2" fmla="*/ 1082564 w 1082564"/>
                <a:gd name="connsiteY2" fmla="*/ 180431 h 6962161"/>
                <a:gd name="connsiteX3" fmla="*/ 1082564 w 1082564"/>
                <a:gd name="connsiteY3" fmla="*/ 6962161 h 6962161"/>
                <a:gd name="connsiteX4" fmla="*/ 1082564 w 1082564"/>
                <a:gd name="connsiteY4" fmla="*/ 6962161 h 6962161"/>
                <a:gd name="connsiteX5" fmla="*/ 0 w 1082564"/>
                <a:gd name="connsiteY5" fmla="*/ 6962161 h 6962161"/>
                <a:gd name="connsiteX6" fmla="*/ 0 w 1082564"/>
                <a:gd name="connsiteY6" fmla="*/ 6962161 h 6962161"/>
                <a:gd name="connsiteX7" fmla="*/ 0 w 1082564"/>
                <a:gd name="connsiteY7" fmla="*/ 180431 h 6962161"/>
                <a:gd name="connsiteX8" fmla="*/ 180431 w 1082564"/>
                <a:gd name="connsiteY8" fmla="*/ 0 h 696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564" h="6962161">
                  <a:moveTo>
                    <a:pt x="1082564" y="1160386"/>
                  </a:moveTo>
                  <a:lnTo>
                    <a:pt x="1082564" y="5801775"/>
                  </a:lnTo>
                  <a:cubicBezTo>
                    <a:pt x="1082564" y="6442635"/>
                    <a:pt x="1070003" y="6962158"/>
                    <a:pt x="1054508" y="6962158"/>
                  </a:cubicBezTo>
                  <a:lnTo>
                    <a:pt x="0" y="6962158"/>
                  </a:lnTo>
                  <a:lnTo>
                    <a:pt x="0" y="6962158"/>
                  </a:lnTo>
                  <a:lnTo>
                    <a:pt x="0" y="3"/>
                  </a:lnTo>
                  <a:lnTo>
                    <a:pt x="0" y="3"/>
                  </a:lnTo>
                  <a:lnTo>
                    <a:pt x="1054508" y="3"/>
                  </a:lnTo>
                  <a:cubicBezTo>
                    <a:pt x="1070003" y="3"/>
                    <a:pt x="1082564" y="519526"/>
                    <a:pt x="1082564" y="1160386"/>
                  </a:cubicBezTo>
                  <a:close/>
                </a:path>
              </a:pathLst>
            </a:custGeom>
          </p:spPr>
          <p:style>
            <a:lnRef idx="2">
              <a:schemeClr val="accent2">
                <a:hueOff val="-2700111"/>
                <a:satOff val="32696"/>
                <a:lumOff val="921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61101" rIns="61101" bIns="61102" numCol="1" spcCol="1270" anchor="ctr" anchorCtr="0">
              <a:noAutofit/>
            </a:bodyPr>
            <a:lstStyle/>
            <a:p>
              <a:pPr marL="114300" lvl="1" indent="-114300" algn="l" defTabSz="577850">
                <a:lnSpc>
                  <a:spcPct val="90000"/>
                </a:lnSpc>
                <a:spcBef>
                  <a:spcPct val="0"/>
                </a:spcBef>
                <a:spcAft>
                  <a:spcPct val="15000"/>
                </a:spcAft>
                <a:buChar char="••"/>
              </a:pPr>
              <a:r>
                <a:rPr lang="es-ES" sz="1500" i="0" kern="1200" dirty="0" smtClean="0">
                  <a:solidFill>
                    <a:schemeClr val="tx1"/>
                  </a:solidFill>
                </a:rPr>
                <a:t>Consiste en usar algún tipo de ficha o señal para marcar los turnos y regularlos, al estilo de una partida de domino, por ejemplo: pasar una pelotita que da derecho a hablar. Además de regular la conversación las fichas identifican los turnos de cada uno. </a:t>
              </a:r>
              <a:endParaRPr lang="es-ES" sz="1500" i="0" kern="1200" dirty="0">
                <a:solidFill>
                  <a:schemeClr val="tx1"/>
                </a:solidFill>
              </a:endParaRPr>
            </a:p>
          </p:txBody>
        </p:sp>
      </p:grpSp>
    </p:spTree>
    <p:extLst>
      <p:ext uri="{BB962C8B-B14F-4D97-AF65-F5344CB8AC3E}">
        <p14:creationId xmlns="" xmlns:p14="http://schemas.microsoft.com/office/powerpoint/2010/main" val="40648134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59567" y="839449"/>
            <a:ext cx="10972800" cy="3693319"/>
          </a:xfrm>
          <a:prstGeom prst="rect">
            <a:avLst/>
          </a:prstGeom>
          <a:noFill/>
        </p:spPr>
        <p:txBody>
          <a:bodyPr wrap="square" rtlCol="0">
            <a:spAutoFit/>
          </a:bodyPr>
          <a:lstStyle/>
          <a:p>
            <a:r>
              <a:rPr lang="es-MX" sz="3600" b="1" dirty="0" smtClean="0"/>
              <a:t>OTROS RECURSOS DIDACTICOS </a:t>
            </a:r>
          </a:p>
          <a:p>
            <a:endParaRPr lang="es-MX" b="1" dirty="0" smtClean="0"/>
          </a:p>
          <a:p>
            <a:endParaRPr lang="es-MX" b="1" dirty="0" smtClean="0"/>
          </a:p>
          <a:p>
            <a:r>
              <a:rPr lang="es-MX" dirty="0" smtClean="0"/>
              <a:t>COMPARTIR SIN RESPUESTA </a:t>
            </a:r>
          </a:p>
          <a:p>
            <a:endParaRPr lang="es-MX" dirty="0" smtClean="0"/>
          </a:p>
          <a:p>
            <a:r>
              <a:rPr lang="es-MX" dirty="0" smtClean="0"/>
              <a:t>PREGUNTAR ¿QUE ES LO QUE NO ACABA DE SER DICHO EN EL TEXTO?</a:t>
            </a:r>
          </a:p>
          <a:p>
            <a:endParaRPr lang="es-MX" dirty="0" smtClean="0"/>
          </a:p>
          <a:p>
            <a:r>
              <a:rPr lang="es-MX" dirty="0" smtClean="0"/>
              <a:t>¿SOBRE QUE TE GUSTARIA SEGUIR ESCUCHANDO?</a:t>
            </a:r>
          </a:p>
          <a:p>
            <a:endParaRPr lang="es-MX" dirty="0" smtClean="0"/>
          </a:p>
          <a:p>
            <a:r>
              <a:rPr lang="es-MX" dirty="0" smtClean="0"/>
              <a:t>PELICULAS DE LA MENTE DEL LECTOR </a:t>
            </a:r>
            <a:endParaRPr lang="es-MX" b="1" dirty="0" smtClean="0"/>
          </a:p>
          <a:p>
            <a:endParaRPr lang="es-MX" dirty="0" smtClean="0"/>
          </a:p>
          <a:p>
            <a:r>
              <a:rPr lang="es-MX" dirty="0" smtClean="0"/>
              <a:t>DESCRIPCIONES METAFORICAS </a:t>
            </a:r>
            <a:r>
              <a:rPr lang="es-MX" b="1" dirty="0" smtClean="0"/>
              <a:t> </a:t>
            </a:r>
            <a:endParaRPr lang="es-MX" b="1" dirty="0"/>
          </a:p>
        </p:txBody>
      </p:sp>
    </p:spTree>
    <p:extLst>
      <p:ext uri="{BB962C8B-B14F-4D97-AF65-F5344CB8AC3E}">
        <p14:creationId xmlns="" xmlns:p14="http://schemas.microsoft.com/office/powerpoint/2010/main" val="18914277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_tradnl" noProof="1" smtClean="0"/>
              <a:t>4.4 TUTORIA</a:t>
            </a:r>
            <a:endParaRPr lang="es-ES" noProof="1"/>
          </a:p>
        </p:txBody>
      </p:sp>
      <p:sp>
        <p:nvSpPr>
          <p:cNvPr id="3" name="2 CuadroTexto"/>
          <p:cNvSpPr txBox="1"/>
          <p:nvPr/>
        </p:nvSpPr>
        <p:spPr>
          <a:xfrm>
            <a:off x="2413416" y="4062334"/>
            <a:ext cx="7585023" cy="646331"/>
          </a:xfrm>
          <a:prstGeom prst="rect">
            <a:avLst/>
          </a:prstGeom>
          <a:noFill/>
        </p:spPr>
        <p:txBody>
          <a:bodyPr wrap="square" rtlCol="0">
            <a:spAutoFit/>
          </a:bodyPr>
          <a:lstStyle/>
          <a:p>
            <a:pPr algn="ctr"/>
            <a:r>
              <a:rPr lang="es-MX" dirty="0" smtClean="0"/>
              <a:t>La tutoría entre docente y aprendiz durante el proceso de composición es una de las practicas más valoradas positivamente.   </a:t>
            </a:r>
            <a:endParaRPr lang="es-MX" dirty="0"/>
          </a:p>
        </p:txBody>
      </p:sp>
    </p:spTree>
    <p:extLst>
      <p:ext uri="{BB962C8B-B14F-4D97-AF65-F5344CB8AC3E}">
        <p14:creationId xmlns="" xmlns:p14="http://schemas.microsoft.com/office/powerpoint/2010/main" val="14011374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endParaRPr lang="es-ES" noProof="1"/>
          </a:p>
        </p:txBody>
      </p:sp>
      <p:sp>
        <p:nvSpPr>
          <p:cNvPr id="6" name="Marcador de posición de contenido 5"/>
          <p:cNvSpPr>
            <a:spLocks noGrp="1"/>
          </p:cNvSpPr>
          <p:nvPr>
            <p:ph idx="1"/>
          </p:nvPr>
        </p:nvSpPr>
        <p:spPr>
          <a:xfrm>
            <a:off x="548640" y="1005840"/>
            <a:ext cx="7223760" cy="2786671"/>
          </a:xfrm>
        </p:spPr>
        <p:txBody>
          <a:bodyPr/>
          <a:lstStyle/>
          <a:p>
            <a:pPr>
              <a:buNone/>
            </a:pPr>
            <a:r>
              <a:rPr lang="es-ES" b="1" noProof="1" smtClean="0"/>
              <a:t>BAJO EL CRITERIO DE TUTORIA  SE ENCUENTRAN </a:t>
            </a:r>
          </a:p>
          <a:p>
            <a:pPr>
              <a:buNone/>
            </a:pPr>
            <a:r>
              <a:rPr lang="es-ES" noProof="1" smtClean="0"/>
              <a:t>Distintos tipos de “encuentros” </a:t>
            </a:r>
          </a:p>
          <a:p>
            <a:r>
              <a:rPr lang="es-ES" noProof="1" smtClean="0"/>
              <a:t>Privados entre docentes y aprendices </a:t>
            </a:r>
          </a:p>
          <a:p>
            <a:r>
              <a:rPr lang="es-ES" noProof="1" smtClean="0"/>
              <a:t>Tutorias fuera de clase </a:t>
            </a:r>
          </a:p>
          <a:p>
            <a:r>
              <a:rPr lang="es-ES" noProof="1" smtClean="0"/>
              <a:t>Sesiones especiales de refuerzo </a:t>
            </a:r>
          </a:p>
          <a:p>
            <a:endParaRPr lang="es-ES" noProof="1" smtClean="0"/>
          </a:p>
          <a:p>
            <a:endParaRPr lang="es-ES" b="1" noProof="1" smtClean="0"/>
          </a:p>
          <a:p>
            <a:endParaRPr lang="es-ES" noProof="1"/>
          </a:p>
        </p:txBody>
      </p:sp>
      <p:sp>
        <p:nvSpPr>
          <p:cNvPr id="7" name="Marcador de posición de texto 6"/>
          <p:cNvSpPr>
            <a:spLocks noGrp="1"/>
          </p:cNvSpPr>
          <p:nvPr>
            <p:ph type="body" sz="half" idx="2"/>
          </p:nvPr>
        </p:nvSpPr>
        <p:spPr/>
        <p:txBody>
          <a:bodyPr/>
          <a:lstStyle/>
          <a:p>
            <a:endParaRPr lang="es-ES" noProof="1"/>
          </a:p>
        </p:txBody>
      </p:sp>
    </p:spTree>
    <p:extLst>
      <p:ext uri="{BB962C8B-B14F-4D97-AF65-F5344CB8AC3E}">
        <p14:creationId xmlns="" xmlns:p14="http://schemas.microsoft.com/office/powerpoint/2010/main" val="8586694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graphicFrame>
        <p:nvGraphicFramePr>
          <p:cNvPr id="4" name="3 Marcador de contenido"/>
          <p:cNvGraphicFramePr>
            <a:graphicFrameLocks noGrp="1"/>
          </p:cNvGraphicFramePr>
          <p:nvPr>
            <p:ph idx="1"/>
          </p:nvPr>
        </p:nvGraphicFramePr>
        <p:xfrm>
          <a:off x="406400" y="1935164"/>
          <a:ext cx="11785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4000" dirty="0" smtClean="0"/>
              <a:t>1.1.2 Contextualization</a:t>
            </a:r>
            <a:endParaRPr lang="en-US" sz="4000" dirty="0"/>
          </a:p>
        </p:txBody>
      </p:sp>
      <p:graphicFrame>
        <p:nvGraphicFramePr>
          <p:cNvPr id="4" name="3 Marcador de contenido"/>
          <p:cNvGraphicFramePr>
            <a:graphicFrameLocks noGrp="1"/>
          </p:cNvGraphicFramePr>
          <p:nvPr>
            <p:ph idx="1"/>
          </p:nvPr>
        </p:nvGraphicFramePr>
        <p:xfrm>
          <a:off x="609600" y="1935164"/>
          <a:ext cx="109728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711200" y="1219200"/>
            <a:ext cx="10972800" cy="4389120"/>
          </a:xfrm>
        </p:spPr>
        <p:txBody>
          <a:bodyPr/>
          <a:lstStyle/>
          <a:p>
            <a:pPr algn="just"/>
            <a:r>
              <a:rPr lang="es-ES" dirty="0" smtClean="0"/>
              <a:t>El lenguaje surge y se utiliza en una comunidad de hablantes 	que comparten una misma concepción del mundo, una misma base cultural </a:t>
            </a:r>
          </a:p>
          <a:p>
            <a:pPr algn="just"/>
            <a:r>
              <a:rPr lang="es-ES" dirty="0" smtClean="0"/>
              <a:t>Con el menor numero de palabras intentamos conseguir los mayores efectos posibles </a:t>
            </a:r>
            <a:endParaRPr lang="es-ES" dirty="0"/>
          </a:p>
        </p:txBody>
      </p:sp>
      <p:pic>
        <p:nvPicPr>
          <p:cNvPr id="2050" name="Picture 2" descr="http://www.ungs.edu.ar/ms_idh/wp-content/uploads/2012/02/lenguaje.jpg"/>
          <p:cNvPicPr>
            <a:picLocks noChangeAspect="1" noChangeArrowheads="1"/>
          </p:cNvPicPr>
          <p:nvPr/>
        </p:nvPicPr>
        <p:blipFill>
          <a:blip r:embed="rId2" cstate="print"/>
          <a:srcRect/>
          <a:stretch>
            <a:fillRect/>
          </a:stretch>
        </p:blipFill>
        <p:spPr bwMode="auto">
          <a:xfrm>
            <a:off x="508000" y="3581400"/>
            <a:ext cx="10972800" cy="2971800"/>
          </a:xfrm>
          <a:prstGeom prst="rect">
            <a:avLst/>
          </a:prstGeom>
          <a:noFill/>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1.1.3 procesos dinámicos y abierto  </a:t>
            </a:r>
            <a:endParaRPr lang="es-ES" dirty="0"/>
          </a:p>
        </p:txBody>
      </p:sp>
      <p:sp>
        <p:nvSpPr>
          <p:cNvPr id="3" name="2 Marcador de contenido"/>
          <p:cNvSpPr>
            <a:spLocks noGrp="1"/>
          </p:cNvSpPr>
          <p:nvPr>
            <p:ph idx="1"/>
          </p:nvPr>
        </p:nvSpPr>
        <p:spPr/>
        <p:txBody>
          <a:bodyPr/>
          <a:lstStyle/>
          <a:p>
            <a:r>
              <a:rPr lang="es-ES" dirty="0" smtClean="0"/>
              <a:t>El uso lingüístico  y también el acto de  composición es un proceso dinámico y abierto de construcción de significados. El mensaje no esta almacenado en el texto sino que se elabora a partir de la interacción entre los conocimientos precios de los interlocutores y los signos escritos. </a:t>
            </a:r>
          </a:p>
          <a:p>
            <a:endParaRPr lang="es-ES" dirty="0"/>
          </a:p>
        </p:txBody>
      </p:sp>
    </p:spTree>
  </p:cSld>
  <p:clrMapOvr>
    <a:masterClrMapping/>
  </p:clrMapOvr>
  <p:transition spd="med">
    <p:fade/>
  </p:transition>
</p:sld>
</file>

<file path=ppt/theme/theme1.xml><?xml version="1.0" encoding="utf-8"?>
<a:theme xmlns:a="http://schemas.openxmlformats.org/drawingml/2006/main" name="TS103213469 (1)">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Constantia">
      <a:majorFont>
        <a:latin typeface="Constant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heerBlue_16x9_TP103213468" id="{C12ABFEE-24E6-4886-BAC1-B2EB900565D8}" vid="{D0AACA58-37CD-4847-B644-7EF48EFE1DD4}"/>
    </a:ext>
  </a:extLst>
</a:theme>
</file>

<file path=ppt/theme/theme2.xml><?xml version="1.0" encoding="utf-8"?>
<a:theme xmlns:a="http://schemas.openxmlformats.org/drawingml/2006/main" name="Office Theme">
  <a:themeElements>
    <a:clrScheme name="Sheer Blue">
      <a:dk1>
        <a:srgbClr val="000000"/>
      </a:dk1>
      <a:lt1>
        <a:sysClr val="window" lastClr="FFFFFF"/>
      </a:lt1>
      <a:dk2>
        <a:srgbClr val="323232"/>
      </a:dk2>
      <a:lt2>
        <a:srgbClr val="E5E8E8"/>
      </a:lt2>
      <a:accent1>
        <a:srgbClr val="14B4CA"/>
      </a:accent1>
      <a:accent2>
        <a:srgbClr val="F98A37"/>
      </a:accent2>
      <a:accent3>
        <a:srgbClr val="83C546"/>
      </a:accent3>
      <a:accent4>
        <a:srgbClr val="FFD937"/>
      </a:accent4>
      <a:accent5>
        <a:srgbClr val="6D79D1"/>
      </a:accent5>
      <a:accent6>
        <a:srgbClr val="E4607C"/>
      </a:accent6>
      <a:hlink>
        <a:srgbClr val="88CACA"/>
      </a:hlink>
      <a:folHlink>
        <a:srgbClr val="91A7CA"/>
      </a:folHlink>
    </a:clrScheme>
    <a:fontScheme name="Constantia">
      <a:majorFont>
        <a:latin typeface="Constant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Blue">
      <a:dk1>
        <a:srgbClr val="000000"/>
      </a:dk1>
      <a:lt1>
        <a:sysClr val="window" lastClr="FFFFFF"/>
      </a:lt1>
      <a:dk2>
        <a:srgbClr val="323232"/>
      </a:dk2>
      <a:lt2>
        <a:srgbClr val="E5E8E8"/>
      </a:lt2>
      <a:accent1>
        <a:srgbClr val="14B4CA"/>
      </a:accent1>
      <a:accent2>
        <a:srgbClr val="F98A37"/>
      </a:accent2>
      <a:accent3>
        <a:srgbClr val="83C546"/>
      </a:accent3>
      <a:accent4>
        <a:srgbClr val="FFD937"/>
      </a:accent4>
      <a:accent5>
        <a:srgbClr val="6D79D1"/>
      </a:accent5>
      <a:accent6>
        <a:srgbClr val="E4607C"/>
      </a:accent6>
      <a:hlink>
        <a:srgbClr val="88CACA"/>
      </a:hlink>
      <a:folHlink>
        <a:srgbClr val="91A7CA"/>
      </a:folHlink>
    </a:clrScheme>
    <a:fontScheme name="Constantia">
      <a:majorFont>
        <a:latin typeface="Constant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BAE80E2-BC63-4DD4-B0C8-1971B89A2F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TS103213469 (1)</Template>
  <TotalTime>0</TotalTime>
  <Words>1595</Words>
  <Application>Microsoft Office PowerPoint</Application>
  <PresentationFormat>Personalizado</PresentationFormat>
  <Paragraphs>254</Paragraphs>
  <Slides>54</Slides>
  <Notes>7</Notes>
  <HiddenSlides>0</HiddenSlides>
  <MMClips>0</MMClips>
  <ScaleCrop>false</ScaleCrop>
  <HeadingPairs>
    <vt:vector size="4" baseType="variant">
      <vt:variant>
        <vt:lpstr>Tema</vt:lpstr>
      </vt:variant>
      <vt:variant>
        <vt:i4>1</vt:i4>
      </vt:variant>
      <vt:variant>
        <vt:lpstr>Títulos de diapositiva</vt:lpstr>
      </vt:variant>
      <vt:variant>
        <vt:i4>54</vt:i4>
      </vt:variant>
    </vt:vector>
  </HeadingPairs>
  <TitlesOfParts>
    <vt:vector size="55" baseType="lpstr">
      <vt:lpstr>TS103213469 (1)</vt:lpstr>
      <vt:lpstr>Construir la escritura </vt:lpstr>
      <vt:lpstr>1.1 Conceptos básicos </vt:lpstr>
      <vt:lpstr>Rasgos fundamentales de la comunicación verbal </vt:lpstr>
      <vt:lpstr>1.1.1 Actividad lingüística e intención </vt:lpstr>
      <vt:lpstr>Contexto extralingüístico </vt:lpstr>
      <vt:lpstr>Diapositiva 6</vt:lpstr>
      <vt:lpstr>1.1.2 Contextualization</vt:lpstr>
      <vt:lpstr>Diapositiva 8</vt:lpstr>
      <vt:lpstr>1.1.3 procesos dinámicos y abierto  </vt:lpstr>
      <vt:lpstr>Diapositiva 10</vt:lpstr>
      <vt:lpstr>1.1.4 discurso organizado </vt:lpstr>
      <vt:lpstr>1.1.5 géneros y polifonías </vt:lpstr>
      <vt:lpstr>1.1.6 variación </vt:lpstr>
      <vt:lpstr>1.1.7 la perspectiva critica </vt:lpstr>
      <vt:lpstr>1.1.8 habilidades lingüísticas y composición </vt:lpstr>
      <vt:lpstr>Diapositiva 16</vt:lpstr>
      <vt:lpstr>Diapositiva 17</vt:lpstr>
      <vt:lpstr>Bereiter </vt:lpstr>
      <vt:lpstr>Ambos autores con cuerda con </vt:lpstr>
      <vt:lpstr>1.4.1 modelo general </vt:lpstr>
      <vt:lpstr>Diapositiva 21</vt:lpstr>
      <vt:lpstr>Interpretación textual </vt:lpstr>
      <vt:lpstr>Diapositiva 23</vt:lpstr>
      <vt:lpstr>Diapositiva 24</vt:lpstr>
      <vt:lpstr>1.4.3 le reflexión </vt:lpstr>
      <vt:lpstr>Diapositiva 26</vt:lpstr>
      <vt:lpstr>1.4.4 textualizacion </vt:lpstr>
      <vt:lpstr>1.4.5 revisión </vt:lpstr>
      <vt:lpstr>Diapositiva 29</vt:lpstr>
      <vt:lpstr>1.6.1 práctica humanista mistificada </vt:lpstr>
      <vt:lpstr>1.6.2 tecnología decadente </vt:lpstr>
      <vt:lpstr>Diapositiva 32</vt:lpstr>
      <vt:lpstr>1.6.3 producto estático y finito </vt:lpstr>
      <vt:lpstr>1.6.4 tarea individual y privada </vt:lpstr>
      <vt:lpstr>¿CÓMO ENSEÑAR?</vt:lpstr>
      <vt:lpstr>Diapositiva 36</vt:lpstr>
      <vt:lpstr>Diapositiva 37</vt:lpstr>
      <vt:lpstr>LA INTERACCION COMO MOTOR DEL APRENDIZAJE</vt:lpstr>
      <vt:lpstr>Diapositiva 39</vt:lpstr>
      <vt:lpstr>EL DIALOGO ORAL COMO INSTRUMENTO DE MEDIACIÓN</vt:lpstr>
      <vt:lpstr>Diapositiva 41</vt:lpstr>
      <vt:lpstr>Diapositiva 42</vt:lpstr>
      <vt:lpstr>Diapositiva 43</vt:lpstr>
      <vt:lpstr>ENSEÑAR A ESCRIBIR</vt:lpstr>
      <vt:lpstr>Diapositiva 45</vt:lpstr>
      <vt:lpstr>4.3 Cooperación entre iguales  </vt:lpstr>
      <vt:lpstr>Porque hacer una revisión entre iguales: </vt:lpstr>
      <vt:lpstr>Argumentos y ventajas </vt:lpstr>
      <vt:lpstr>Limitaciones practicas de tiempo, espacio y recursos  </vt:lpstr>
      <vt:lpstr>PRINCIPALES DESTRESAS QUE DEBEN UTILIZAR EL AUTOR Y EL LECTOR </vt:lpstr>
      <vt:lpstr>RECURSOS DIDACTICOS </vt:lpstr>
      <vt:lpstr>Diapositiva 52</vt:lpstr>
      <vt:lpstr>4.4 TUTORIA</vt:lpstr>
      <vt:lpstr>Diapositiva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2013-05-09T01:40:12Z</dcterms:created>
  <dcterms:modified xsi:type="dcterms:W3CDTF">2013-05-09T14:30:02Z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TC032134699991</vt:lpwstr>
  </property>
</Properties>
</file>